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74" r:id="rId6"/>
  </p:sldMasterIdLst>
  <p:notesMasterIdLst>
    <p:notesMasterId r:id="rId16"/>
  </p:notesMasterIdLst>
  <p:sldIdLst>
    <p:sldId id="4286" r:id="rId7"/>
    <p:sldId id="4361" r:id="rId8"/>
    <p:sldId id="2147476840" r:id="rId9"/>
    <p:sldId id="4362" r:id="rId10"/>
    <p:sldId id="4358" r:id="rId11"/>
    <p:sldId id="4255" r:id="rId12"/>
    <p:sldId id="2147476755" r:id="rId13"/>
    <p:sldId id="2147476822" r:id="rId14"/>
    <p:sldId id="2147476839" r:id="rId1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45" userDrawn="1">
          <p15:clr>
            <a:srgbClr val="A4A3A4"/>
          </p15:clr>
        </p15:guide>
        <p15:guide id="2" orient="horz" pos="640" userDrawn="1">
          <p15:clr>
            <a:srgbClr val="A4A3A4"/>
          </p15:clr>
        </p15:guide>
        <p15:guide id="3" pos="506" userDrawn="1">
          <p15:clr>
            <a:srgbClr val="A4A3A4"/>
          </p15:clr>
        </p15:guide>
        <p15:guide id="4" pos="869" userDrawn="1">
          <p15:clr>
            <a:srgbClr val="A4A3A4"/>
          </p15:clr>
        </p15:guide>
        <p15:guide id="5" pos="4203" userDrawn="1">
          <p15:clr>
            <a:srgbClr val="A4A3A4"/>
          </p15:clr>
        </p15:guide>
        <p15:guide id="6" orient="horz" pos="2591" userDrawn="1">
          <p15:clr>
            <a:srgbClr val="A4A3A4"/>
          </p15:clr>
        </p15:guide>
        <p15:guide id="7" orient="horz" pos="3906" userDrawn="1">
          <p15:clr>
            <a:srgbClr val="A4A3A4"/>
          </p15:clr>
        </p15:guide>
        <p15:guide id="8" pos="2774" userDrawn="1">
          <p15:clr>
            <a:srgbClr val="A4A3A4"/>
          </p15:clr>
        </p15:guide>
        <p15:guide id="9" orient="horz" pos="3385" userDrawn="1">
          <p15:clr>
            <a:srgbClr val="A4A3A4"/>
          </p15:clr>
        </p15:guide>
        <p15:guide id="10" orient="horz" pos="3294" userDrawn="1">
          <p15:clr>
            <a:srgbClr val="A4A3A4"/>
          </p15:clr>
        </p15:guide>
        <p15:guide id="11" pos="733" userDrawn="1">
          <p15:clr>
            <a:srgbClr val="A4A3A4"/>
          </p15:clr>
        </p15:guide>
        <p15:guide id="12" pos="504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CCD0"/>
    <a:srgbClr val="170031"/>
    <a:srgbClr val="5461A6"/>
    <a:srgbClr val="322118"/>
    <a:srgbClr val="70BF9E"/>
    <a:srgbClr val="ADBEB5"/>
    <a:srgbClr val="201714"/>
    <a:srgbClr val="027DB5"/>
    <a:srgbClr val="44CED6"/>
    <a:srgbClr val="5391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92"/>
    <p:restoredTop sz="92580"/>
  </p:normalViewPr>
  <p:slideViewPr>
    <p:cSldViewPr snapToGrid="0">
      <p:cViewPr varScale="1">
        <p:scale>
          <a:sx n="142" d="100"/>
          <a:sy n="142" d="100"/>
        </p:scale>
        <p:origin x="1104" y="184"/>
      </p:cViewPr>
      <p:guideLst>
        <p:guide orient="horz" pos="845"/>
        <p:guide orient="horz" pos="640"/>
        <p:guide pos="506"/>
        <p:guide pos="869"/>
        <p:guide pos="4203"/>
        <p:guide orient="horz" pos="2591"/>
        <p:guide orient="horz" pos="3906"/>
        <p:guide pos="2774"/>
        <p:guide orient="horz" pos="3385"/>
        <p:guide orient="horz" pos="3294"/>
        <p:guide pos="733"/>
        <p:guide pos="504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UJ - ImpactX" userId="fb0f5f02-2cf7-4a8c-8326-3628dbd532bd" providerId="ADAL" clId="{6646D277-AAFB-5255-94F9-9219ACDE9D0A}"/>
    <pc:docChg chg="undo redo custSel addSld delSld modSld sldOrd">
      <pc:chgData name="UJ - ImpactX" userId="fb0f5f02-2cf7-4a8c-8326-3628dbd532bd" providerId="ADAL" clId="{6646D277-AAFB-5255-94F9-9219ACDE9D0A}" dt="2025-11-05T09:23:07.893" v="1986" actId="20578"/>
      <pc:docMkLst>
        <pc:docMk/>
      </pc:docMkLst>
      <pc:sldChg chg="addSp delSp modSp add del mod setBg modNotesTx">
        <pc:chgData name="UJ - ImpactX" userId="fb0f5f02-2cf7-4a8c-8326-3628dbd532bd" providerId="ADAL" clId="{6646D277-AAFB-5255-94F9-9219ACDE9D0A}" dt="2025-10-22T19:12:39.019" v="1715" actId="2711"/>
        <pc:sldMkLst>
          <pc:docMk/>
          <pc:sldMk cId="714848820" sldId="4255"/>
        </pc:sldMkLst>
        <pc:spChg chg="mod">
          <ac:chgData name="UJ - ImpactX" userId="fb0f5f02-2cf7-4a8c-8326-3628dbd532bd" providerId="ADAL" clId="{6646D277-AAFB-5255-94F9-9219ACDE9D0A}" dt="2025-10-22T19:07:50.003" v="1668" actId="20577"/>
          <ac:spMkLst>
            <pc:docMk/>
            <pc:sldMk cId="714848820" sldId="4255"/>
            <ac:spMk id="2" creationId="{C2D75F33-A5DC-0456-10C6-B4B5044AAA7D}"/>
          </ac:spMkLst>
        </pc:spChg>
        <pc:spChg chg="mod">
          <ac:chgData name="UJ - ImpactX" userId="fb0f5f02-2cf7-4a8c-8326-3628dbd532bd" providerId="ADAL" clId="{6646D277-AAFB-5255-94F9-9219ACDE9D0A}" dt="2025-10-22T18:48:00.087" v="1352" actId="1076"/>
          <ac:spMkLst>
            <pc:docMk/>
            <pc:sldMk cId="714848820" sldId="4255"/>
            <ac:spMk id="3" creationId="{3CD4752B-07F1-012E-0206-D07D6C8DBC72}"/>
          </ac:spMkLst>
        </pc:spChg>
        <pc:spChg chg="mod">
          <ac:chgData name="UJ - ImpactX" userId="fb0f5f02-2cf7-4a8c-8326-3628dbd532bd" providerId="ADAL" clId="{6646D277-AAFB-5255-94F9-9219ACDE9D0A}" dt="2025-10-22T18:48:27.828" v="1354" actId="1076"/>
          <ac:spMkLst>
            <pc:docMk/>
            <pc:sldMk cId="714848820" sldId="4255"/>
            <ac:spMk id="5" creationId="{C7666818-7801-35CF-622B-D468F94F8B1A}"/>
          </ac:spMkLst>
        </pc:spChg>
        <pc:spChg chg="mod">
          <ac:chgData name="UJ - ImpactX" userId="fb0f5f02-2cf7-4a8c-8326-3628dbd532bd" providerId="ADAL" clId="{6646D277-AAFB-5255-94F9-9219ACDE9D0A}" dt="2025-10-22T18:41:21.573" v="1128" actId="1076"/>
          <ac:spMkLst>
            <pc:docMk/>
            <pc:sldMk cId="714848820" sldId="4255"/>
            <ac:spMk id="15" creationId="{9E8C29CC-C5CF-38C9-CBE9-2B970B73B79E}"/>
          </ac:spMkLst>
        </pc:spChg>
        <pc:spChg chg="mod">
          <ac:chgData name="UJ - ImpactX" userId="fb0f5f02-2cf7-4a8c-8326-3628dbd532bd" providerId="ADAL" clId="{6646D277-AAFB-5255-94F9-9219ACDE9D0A}" dt="2025-10-22T18:48:27.828" v="1354" actId="1076"/>
          <ac:spMkLst>
            <pc:docMk/>
            <pc:sldMk cId="714848820" sldId="4255"/>
            <ac:spMk id="17" creationId="{F1157BF0-CCA5-E197-39F6-9F09B010FFA5}"/>
          </ac:spMkLst>
        </pc:spChg>
        <pc:spChg chg="add mod">
          <ac:chgData name="UJ - ImpactX" userId="fb0f5f02-2cf7-4a8c-8326-3628dbd532bd" providerId="ADAL" clId="{6646D277-AAFB-5255-94F9-9219ACDE9D0A}" dt="2025-10-22T19:08:28.627" v="1688" actId="20577"/>
          <ac:spMkLst>
            <pc:docMk/>
            <pc:sldMk cId="714848820" sldId="4255"/>
            <ac:spMk id="18" creationId="{BB789739-2666-7CA4-140F-D15A85E7B1C7}"/>
          </ac:spMkLst>
        </pc:spChg>
        <pc:spChg chg="add mod">
          <ac:chgData name="UJ - ImpactX" userId="fb0f5f02-2cf7-4a8c-8326-3628dbd532bd" providerId="ADAL" clId="{6646D277-AAFB-5255-94F9-9219ACDE9D0A}" dt="2025-10-22T18:48:20.500" v="1353" actId="14100"/>
          <ac:spMkLst>
            <pc:docMk/>
            <pc:sldMk cId="714848820" sldId="4255"/>
            <ac:spMk id="20" creationId="{35100169-4085-770C-0934-671C20381DA9}"/>
          </ac:spMkLst>
        </pc:spChg>
        <pc:spChg chg="add mod">
          <ac:chgData name="UJ - ImpactX" userId="fb0f5f02-2cf7-4a8c-8326-3628dbd532bd" providerId="ADAL" clId="{6646D277-AAFB-5255-94F9-9219ACDE9D0A}" dt="2025-10-22T18:48:27.828" v="1354" actId="1076"/>
          <ac:spMkLst>
            <pc:docMk/>
            <pc:sldMk cId="714848820" sldId="4255"/>
            <ac:spMk id="21" creationId="{FC297C9A-7AC2-70A2-C29D-CD01D27FEC83}"/>
          </ac:spMkLst>
        </pc:spChg>
        <pc:spChg chg="add mod">
          <ac:chgData name="UJ - ImpactX" userId="fb0f5f02-2cf7-4a8c-8326-3628dbd532bd" providerId="ADAL" clId="{6646D277-AAFB-5255-94F9-9219ACDE9D0A}" dt="2025-10-22T18:47:31.192" v="1348" actId="20577"/>
          <ac:spMkLst>
            <pc:docMk/>
            <pc:sldMk cId="714848820" sldId="4255"/>
            <ac:spMk id="23" creationId="{3BB470F5-2119-54D4-1DD0-45C89A33683E}"/>
          </ac:spMkLst>
        </pc:spChg>
        <pc:spChg chg="add mod">
          <ac:chgData name="UJ - ImpactX" userId="fb0f5f02-2cf7-4a8c-8326-3628dbd532bd" providerId="ADAL" clId="{6646D277-AAFB-5255-94F9-9219ACDE9D0A}" dt="2025-10-22T18:48:35.077" v="1356" actId="20577"/>
          <ac:spMkLst>
            <pc:docMk/>
            <pc:sldMk cId="714848820" sldId="4255"/>
            <ac:spMk id="24" creationId="{1A5FDB67-2AEC-76EE-4248-99D586695650}"/>
          </ac:spMkLst>
        </pc:spChg>
        <pc:spChg chg="add mod">
          <ac:chgData name="UJ - ImpactX" userId="fb0f5f02-2cf7-4a8c-8326-3628dbd532bd" providerId="ADAL" clId="{6646D277-AAFB-5255-94F9-9219ACDE9D0A}" dt="2025-10-22T18:51:09.676" v="1393" actId="14100"/>
          <ac:spMkLst>
            <pc:docMk/>
            <pc:sldMk cId="714848820" sldId="4255"/>
            <ac:spMk id="29" creationId="{0C794BD9-4A84-FB7E-DEE8-FEAB95A0F9FC}"/>
          </ac:spMkLst>
        </pc:spChg>
        <pc:spChg chg="add mod">
          <ac:chgData name="UJ - ImpactX" userId="fb0f5f02-2cf7-4a8c-8326-3628dbd532bd" providerId="ADAL" clId="{6646D277-AAFB-5255-94F9-9219ACDE9D0A}" dt="2025-10-22T18:48:27.828" v="1354" actId="1076"/>
          <ac:spMkLst>
            <pc:docMk/>
            <pc:sldMk cId="714848820" sldId="4255"/>
            <ac:spMk id="30" creationId="{BF839FEF-A344-B87E-882A-75D936DE8C04}"/>
          </ac:spMkLst>
        </pc:spChg>
        <pc:spChg chg="add mod">
          <ac:chgData name="UJ - ImpactX" userId="fb0f5f02-2cf7-4a8c-8326-3628dbd532bd" providerId="ADAL" clId="{6646D277-AAFB-5255-94F9-9219ACDE9D0A}" dt="2025-10-22T18:48:36.667" v="1358" actId="20577"/>
          <ac:spMkLst>
            <pc:docMk/>
            <pc:sldMk cId="714848820" sldId="4255"/>
            <ac:spMk id="31" creationId="{90B5A028-AC27-0384-F0E4-48FF7BC74894}"/>
          </ac:spMkLst>
        </pc:spChg>
        <pc:spChg chg="add mod">
          <ac:chgData name="UJ - ImpactX" userId="fb0f5f02-2cf7-4a8c-8326-3628dbd532bd" providerId="ADAL" clId="{6646D277-AAFB-5255-94F9-9219ACDE9D0A}" dt="2025-10-22T19:07:12.847" v="1658" actId="20577"/>
          <ac:spMkLst>
            <pc:docMk/>
            <pc:sldMk cId="714848820" sldId="4255"/>
            <ac:spMk id="36" creationId="{D9DB6235-585A-DBDF-2808-8A7C78E09FD0}"/>
          </ac:spMkLst>
        </pc:spChg>
        <pc:spChg chg="add mod">
          <ac:chgData name="UJ - ImpactX" userId="fb0f5f02-2cf7-4a8c-8326-3628dbd532bd" providerId="ADAL" clId="{6646D277-AAFB-5255-94F9-9219ACDE9D0A}" dt="2025-10-22T18:48:27.828" v="1354" actId="1076"/>
          <ac:spMkLst>
            <pc:docMk/>
            <pc:sldMk cId="714848820" sldId="4255"/>
            <ac:spMk id="37" creationId="{B8DE681A-8E9F-A330-11B0-C50E799D6C0E}"/>
          </ac:spMkLst>
        </pc:spChg>
        <pc:spChg chg="add mod">
          <ac:chgData name="UJ - ImpactX" userId="fb0f5f02-2cf7-4a8c-8326-3628dbd532bd" providerId="ADAL" clId="{6646D277-AAFB-5255-94F9-9219ACDE9D0A}" dt="2025-10-22T19:12:39.019" v="1715" actId="2711"/>
          <ac:spMkLst>
            <pc:docMk/>
            <pc:sldMk cId="714848820" sldId="4255"/>
            <ac:spMk id="45" creationId="{78358F75-8DAE-0105-9F51-BBA624A2C598}"/>
          </ac:spMkLst>
        </pc:spChg>
        <pc:picChg chg="mod">
          <ac:chgData name="UJ - ImpactX" userId="fb0f5f02-2cf7-4a8c-8326-3628dbd532bd" providerId="ADAL" clId="{6646D277-AAFB-5255-94F9-9219ACDE9D0A}" dt="2025-10-22T18:46:51.117" v="1318" actId="1076"/>
          <ac:picMkLst>
            <pc:docMk/>
            <pc:sldMk cId="714848820" sldId="4255"/>
            <ac:picMk id="6" creationId="{284E7281-99D3-A2C9-153A-B276A229EC47}"/>
          </ac:picMkLst>
        </pc:picChg>
        <pc:picChg chg="mod">
          <ac:chgData name="UJ - ImpactX" userId="fb0f5f02-2cf7-4a8c-8326-3628dbd532bd" providerId="ADAL" clId="{6646D277-AAFB-5255-94F9-9219ACDE9D0A}" dt="2025-10-22T18:46:51.117" v="1318" actId="1076"/>
          <ac:picMkLst>
            <pc:docMk/>
            <pc:sldMk cId="714848820" sldId="4255"/>
            <ac:picMk id="8" creationId="{BF4EFA7F-C906-D01C-82A4-F858A6B1F566}"/>
          </ac:picMkLst>
        </pc:picChg>
        <pc:picChg chg="mod">
          <ac:chgData name="UJ - ImpactX" userId="fb0f5f02-2cf7-4a8c-8326-3628dbd532bd" providerId="ADAL" clId="{6646D277-AAFB-5255-94F9-9219ACDE9D0A}" dt="2025-10-22T18:46:51.117" v="1318" actId="1076"/>
          <ac:picMkLst>
            <pc:docMk/>
            <pc:sldMk cId="714848820" sldId="4255"/>
            <ac:picMk id="9" creationId="{D42DC897-9EAC-DD29-C482-7CAECC864DEF}"/>
          </ac:picMkLst>
        </pc:picChg>
        <pc:picChg chg="mod">
          <ac:chgData name="UJ - ImpactX" userId="fb0f5f02-2cf7-4a8c-8326-3628dbd532bd" providerId="ADAL" clId="{6646D277-AAFB-5255-94F9-9219ACDE9D0A}" dt="2025-10-22T18:40:54.581" v="1121" actId="1076"/>
          <ac:picMkLst>
            <pc:docMk/>
            <pc:sldMk cId="714848820" sldId="4255"/>
            <ac:picMk id="10" creationId="{C9731FC7-0FD2-263D-608E-C86ACB250904}"/>
          </ac:picMkLst>
        </pc:picChg>
        <pc:picChg chg="mod">
          <ac:chgData name="UJ - ImpactX" userId="fb0f5f02-2cf7-4a8c-8326-3628dbd532bd" providerId="ADAL" clId="{6646D277-AAFB-5255-94F9-9219ACDE9D0A}" dt="2025-10-22T18:46:51.117" v="1318" actId="1076"/>
          <ac:picMkLst>
            <pc:docMk/>
            <pc:sldMk cId="714848820" sldId="4255"/>
            <ac:picMk id="11" creationId="{E7E44B49-85C5-AD72-2EF4-94A4D711B653}"/>
          </ac:picMkLst>
        </pc:picChg>
        <pc:picChg chg="mod">
          <ac:chgData name="UJ - ImpactX" userId="fb0f5f02-2cf7-4a8c-8326-3628dbd532bd" providerId="ADAL" clId="{6646D277-AAFB-5255-94F9-9219ACDE9D0A}" dt="2025-10-22T18:42:07.269" v="1143" actId="12789"/>
          <ac:picMkLst>
            <pc:docMk/>
            <pc:sldMk cId="714848820" sldId="4255"/>
            <ac:picMk id="12" creationId="{8EA16445-430B-82E2-5497-08E26ED69688}"/>
          </ac:picMkLst>
        </pc:picChg>
        <pc:picChg chg="mod">
          <ac:chgData name="UJ - ImpactX" userId="fb0f5f02-2cf7-4a8c-8326-3628dbd532bd" providerId="ADAL" clId="{6646D277-AAFB-5255-94F9-9219ACDE9D0A}" dt="2025-10-22T18:42:07.269" v="1143" actId="12789"/>
          <ac:picMkLst>
            <pc:docMk/>
            <pc:sldMk cId="714848820" sldId="4255"/>
            <ac:picMk id="13" creationId="{83B43854-36CB-BCE1-85DE-0362281947F0}"/>
          </ac:picMkLst>
        </pc:picChg>
        <pc:picChg chg="mod">
          <ac:chgData name="UJ - ImpactX" userId="fb0f5f02-2cf7-4a8c-8326-3628dbd532bd" providerId="ADAL" clId="{6646D277-AAFB-5255-94F9-9219ACDE9D0A}" dt="2025-10-22T18:42:07.269" v="1143" actId="12789"/>
          <ac:picMkLst>
            <pc:docMk/>
            <pc:sldMk cId="714848820" sldId="4255"/>
            <ac:picMk id="14" creationId="{42BE8529-6EDB-8DA1-02B7-1082CBC91812}"/>
          </ac:picMkLst>
        </pc:picChg>
        <pc:picChg chg="add mod">
          <ac:chgData name="UJ - ImpactX" userId="fb0f5f02-2cf7-4a8c-8326-3628dbd532bd" providerId="ADAL" clId="{6646D277-AAFB-5255-94F9-9219ACDE9D0A}" dt="2025-10-22T18:51:21.644" v="1395" actId="1076"/>
          <ac:picMkLst>
            <pc:docMk/>
            <pc:sldMk cId="714848820" sldId="4255"/>
            <ac:picMk id="38" creationId="{2220A202-DB33-E02E-484A-2BF4CFCCF9A1}"/>
          </ac:picMkLst>
        </pc:picChg>
        <pc:picChg chg="add mod">
          <ac:chgData name="UJ - ImpactX" userId="fb0f5f02-2cf7-4a8c-8326-3628dbd532bd" providerId="ADAL" clId="{6646D277-AAFB-5255-94F9-9219ACDE9D0A}" dt="2025-10-22T18:51:21.644" v="1395" actId="1076"/>
          <ac:picMkLst>
            <pc:docMk/>
            <pc:sldMk cId="714848820" sldId="4255"/>
            <ac:picMk id="39" creationId="{28ADDEEF-304E-A7E2-9045-7A4E57B0135C}"/>
          </ac:picMkLst>
        </pc:picChg>
        <pc:picChg chg="add mod">
          <ac:chgData name="UJ - ImpactX" userId="fb0f5f02-2cf7-4a8c-8326-3628dbd532bd" providerId="ADAL" clId="{6646D277-AAFB-5255-94F9-9219ACDE9D0A}" dt="2025-10-22T18:51:21.644" v="1395" actId="1076"/>
          <ac:picMkLst>
            <pc:docMk/>
            <pc:sldMk cId="714848820" sldId="4255"/>
            <ac:picMk id="40" creationId="{3968CD4C-1FF5-4F66-3C7A-734C7F400ECC}"/>
          </ac:picMkLst>
        </pc:picChg>
        <pc:picChg chg="add mod">
          <ac:chgData name="UJ - ImpactX" userId="fb0f5f02-2cf7-4a8c-8326-3628dbd532bd" providerId="ADAL" clId="{6646D277-AAFB-5255-94F9-9219ACDE9D0A}" dt="2025-10-22T18:59:30.382" v="1410" actId="14100"/>
          <ac:picMkLst>
            <pc:docMk/>
            <pc:sldMk cId="714848820" sldId="4255"/>
            <ac:picMk id="41" creationId="{7058951B-F2D9-D713-F0FB-0D93B9446181}"/>
          </ac:picMkLst>
        </pc:picChg>
        <pc:picChg chg="add mod">
          <ac:chgData name="UJ - ImpactX" userId="fb0f5f02-2cf7-4a8c-8326-3628dbd532bd" providerId="ADAL" clId="{6646D277-AAFB-5255-94F9-9219ACDE9D0A}" dt="2025-10-22T18:59:35.284" v="1412" actId="1076"/>
          <ac:picMkLst>
            <pc:docMk/>
            <pc:sldMk cId="714848820" sldId="4255"/>
            <ac:picMk id="42" creationId="{372916C8-D792-A3B9-C925-5EFCB007E83C}"/>
          </ac:picMkLst>
        </pc:picChg>
        <pc:picChg chg="add mod">
          <ac:chgData name="UJ - ImpactX" userId="fb0f5f02-2cf7-4a8c-8326-3628dbd532bd" providerId="ADAL" clId="{6646D277-AAFB-5255-94F9-9219ACDE9D0A}" dt="2025-10-22T18:59:19.158" v="1406" actId="1076"/>
          <ac:picMkLst>
            <pc:docMk/>
            <pc:sldMk cId="714848820" sldId="4255"/>
            <ac:picMk id="43" creationId="{8FE7C526-E806-1FE7-FE30-3E652E8F5392}"/>
          </ac:picMkLst>
        </pc:picChg>
      </pc:sldChg>
      <pc:sldChg chg="addSp modSp mod setBg">
        <pc:chgData name="UJ - ImpactX" userId="fb0f5f02-2cf7-4a8c-8326-3628dbd532bd" providerId="ADAL" clId="{6646D277-AAFB-5255-94F9-9219ACDE9D0A}" dt="2025-10-22T18:24:16.763" v="776" actId="1076"/>
        <pc:sldMkLst>
          <pc:docMk/>
          <pc:sldMk cId="3693643386" sldId="4286"/>
        </pc:sldMkLst>
        <pc:spChg chg="mod">
          <ac:chgData name="UJ - ImpactX" userId="fb0f5f02-2cf7-4a8c-8326-3628dbd532bd" providerId="ADAL" clId="{6646D277-AAFB-5255-94F9-9219ACDE9D0A}" dt="2025-10-21T09:36:07.348" v="18" actId="20577"/>
          <ac:spMkLst>
            <pc:docMk/>
            <pc:sldMk cId="3693643386" sldId="4286"/>
            <ac:spMk id="14" creationId="{32E380D1-3510-8119-1EA6-BBF4E934EC29}"/>
          </ac:spMkLst>
        </pc:spChg>
        <pc:spChg chg="mod">
          <ac:chgData name="UJ - ImpactX" userId="fb0f5f02-2cf7-4a8c-8326-3628dbd532bd" providerId="ADAL" clId="{6646D277-AAFB-5255-94F9-9219ACDE9D0A}" dt="2025-10-21T09:35:46.643" v="1" actId="14838"/>
          <ac:spMkLst>
            <pc:docMk/>
            <pc:sldMk cId="3693643386" sldId="4286"/>
            <ac:spMk id="15" creationId="{5380E721-D325-C87A-E074-510B10B88CCA}"/>
          </ac:spMkLst>
        </pc:spChg>
        <pc:picChg chg="mod">
          <ac:chgData name="UJ - ImpactX" userId="fb0f5f02-2cf7-4a8c-8326-3628dbd532bd" providerId="ADAL" clId="{6646D277-AAFB-5255-94F9-9219ACDE9D0A}" dt="2025-10-22T18:24:16.763" v="776" actId="1076"/>
          <ac:picMkLst>
            <pc:docMk/>
            <pc:sldMk cId="3693643386" sldId="4286"/>
            <ac:picMk id="2" creationId="{6638DD63-53F7-754E-9D47-96BEA12CDE5D}"/>
          </ac:picMkLst>
        </pc:picChg>
        <pc:picChg chg="add mod">
          <ac:chgData name="UJ - ImpactX" userId="fb0f5f02-2cf7-4a8c-8326-3628dbd532bd" providerId="ADAL" clId="{6646D277-AAFB-5255-94F9-9219ACDE9D0A}" dt="2025-10-22T18:23:16.509" v="770" actId="1076"/>
          <ac:picMkLst>
            <pc:docMk/>
            <pc:sldMk cId="3693643386" sldId="4286"/>
            <ac:picMk id="3" creationId="{3B227682-999D-B748-6415-5B73247169A6}"/>
          </ac:picMkLst>
        </pc:picChg>
        <pc:picChg chg="add mod">
          <ac:chgData name="UJ - ImpactX" userId="fb0f5f02-2cf7-4a8c-8326-3628dbd532bd" providerId="ADAL" clId="{6646D277-AAFB-5255-94F9-9219ACDE9D0A}" dt="2025-10-22T18:23:16.509" v="770" actId="1076"/>
          <ac:picMkLst>
            <pc:docMk/>
            <pc:sldMk cId="3693643386" sldId="4286"/>
            <ac:picMk id="4" creationId="{745DEC59-1AD9-CE6D-FC18-9B742347AB75}"/>
          </ac:picMkLst>
        </pc:picChg>
      </pc:sldChg>
      <pc:sldChg chg="modSp mod ord setBg">
        <pc:chgData name="UJ - ImpactX" userId="fb0f5f02-2cf7-4a8c-8326-3628dbd532bd" providerId="ADAL" clId="{6646D277-AAFB-5255-94F9-9219ACDE9D0A}" dt="2025-10-22T17:29:36.753" v="352" actId="2711"/>
        <pc:sldMkLst>
          <pc:docMk/>
          <pc:sldMk cId="76080319" sldId="4358"/>
        </pc:sldMkLst>
        <pc:spChg chg="mod">
          <ac:chgData name="UJ - ImpactX" userId="fb0f5f02-2cf7-4a8c-8326-3628dbd532bd" providerId="ADAL" clId="{6646D277-AAFB-5255-94F9-9219ACDE9D0A}" dt="2025-10-22T17:29:36.753" v="352" actId="2711"/>
          <ac:spMkLst>
            <pc:docMk/>
            <pc:sldMk cId="76080319" sldId="4358"/>
            <ac:spMk id="5" creationId="{261A6075-9C6C-3BCB-E746-9B8C534C188F}"/>
          </ac:spMkLst>
        </pc:spChg>
      </pc:sldChg>
      <pc:sldChg chg="addSp delSp modSp mod ord modNotesTx">
        <pc:chgData name="UJ - ImpactX" userId="fb0f5f02-2cf7-4a8c-8326-3628dbd532bd" providerId="ADAL" clId="{6646D277-AAFB-5255-94F9-9219ACDE9D0A}" dt="2025-10-30T09:11:19.446" v="1721" actId="21"/>
        <pc:sldMkLst>
          <pc:docMk/>
          <pc:sldMk cId="681370407" sldId="4361"/>
        </pc:sldMkLst>
        <pc:spChg chg="mod">
          <ac:chgData name="UJ - ImpactX" userId="fb0f5f02-2cf7-4a8c-8326-3628dbd532bd" providerId="ADAL" clId="{6646D277-AAFB-5255-94F9-9219ACDE9D0A}" dt="2025-10-22T17:24:41.597" v="267" actId="207"/>
          <ac:spMkLst>
            <pc:docMk/>
            <pc:sldMk cId="681370407" sldId="4361"/>
            <ac:spMk id="2" creationId="{34B89557-13B3-BED3-32C4-886953BC173D}"/>
          </ac:spMkLst>
        </pc:spChg>
        <pc:spChg chg="mod">
          <ac:chgData name="UJ - ImpactX" userId="fb0f5f02-2cf7-4a8c-8326-3628dbd532bd" providerId="ADAL" clId="{6646D277-AAFB-5255-94F9-9219ACDE9D0A}" dt="2025-10-22T18:25:19.814" v="792" actId="1076"/>
          <ac:spMkLst>
            <pc:docMk/>
            <pc:sldMk cId="681370407" sldId="4361"/>
            <ac:spMk id="3" creationId="{9A1092FF-C7B7-6E65-E5F6-F8DB32E496A7}"/>
          </ac:spMkLst>
        </pc:spChg>
        <pc:spChg chg="add mod">
          <ac:chgData name="UJ - ImpactX" userId="fb0f5f02-2cf7-4a8c-8326-3628dbd532bd" providerId="ADAL" clId="{6646D277-AAFB-5255-94F9-9219ACDE9D0A}" dt="2025-10-22T18:01:31.043" v="446" actId="2711"/>
          <ac:spMkLst>
            <pc:docMk/>
            <pc:sldMk cId="681370407" sldId="4361"/>
            <ac:spMk id="21" creationId="{26D2E2D8-3A7B-B47D-AF6C-A1F02A4719A9}"/>
          </ac:spMkLst>
        </pc:spChg>
        <pc:spChg chg="add mod">
          <ac:chgData name="UJ - ImpactX" userId="fb0f5f02-2cf7-4a8c-8326-3628dbd532bd" providerId="ADAL" clId="{6646D277-AAFB-5255-94F9-9219ACDE9D0A}" dt="2025-10-22T18:01:35.184" v="447" actId="108"/>
          <ac:spMkLst>
            <pc:docMk/>
            <pc:sldMk cId="681370407" sldId="4361"/>
            <ac:spMk id="22" creationId="{BF0FE5F9-B5F1-880C-6910-8888135CE491}"/>
          </ac:spMkLst>
        </pc:spChg>
        <pc:spChg chg="add mod">
          <ac:chgData name="UJ - ImpactX" userId="fb0f5f02-2cf7-4a8c-8326-3628dbd532bd" providerId="ADAL" clId="{6646D277-AAFB-5255-94F9-9219ACDE9D0A}" dt="2025-10-22T18:05:59.069" v="469" actId="404"/>
          <ac:spMkLst>
            <pc:docMk/>
            <pc:sldMk cId="681370407" sldId="4361"/>
            <ac:spMk id="24" creationId="{BB300559-F4AA-FB6F-BABE-C6C86A740A16}"/>
          </ac:spMkLst>
        </pc:spChg>
        <pc:spChg chg="add mod">
          <ac:chgData name="UJ - ImpactX" userId="fb0f5f02-2cf7-4a8c-8326-3628dbd532bd" providerId="ADAL" clId="{6646D277-AAFB-5255-94F9-9219ACDE9D0A}" dt="2025-10-30T09:11:19.446" v="1721" actId="21"/>
          <ac:spMkLst>
            <pc:docMk/>
            <pc:sldMk cId="681370407" sldId="4361"/>
            <ac:spMk id="26" creationId="{EFA89628-52CC-CE0B-B93B-C9E93ACDD978}"/>
          </ac:spMkLst>
        </pc:spChg>
        <pc:spChg chg="add mod">
          <ac:chgData name="UJ - ImpactX" userId="fb0f5f02-2cf7-4a8c-8326-3628dbd532bd" providerId="ADAL" clId="{6646D277-AAFB-5255-94F9-9219ACDE9D0A}" dt="2025-10-22T18:25:30.432" v="794" actId="14100"/>
          <ac:spMkLst>
            <pc:docMk/>
            <pc:sldMk cId="681370407" sldId="4361"/>
            <ac:spMk id="28" creationId="{D242480F-D2F7-587F-DDFE-588C8373F526}"/>
          </ac:spMkLst>
        </pc:spChg>
        <pc:picChg chg="add mod">
          <ac:chgData name="UJ - ImpactX" userId="fb0f5f02-2cf7-4a8c-8326-3628dbd532bd" providerId="ADAL" clId="{6646D277-AAFB-5255-94F9-9219ACDE9D0A}" dt="2025-10-22T18:25:08.125" v="788"/>
          <ac:picMkLst>
            <pc:docMk/>
            <pc:sldMk cId="681370407" sldId="4361"/>
            <ac:picMk id="29" creationId="{199ECCAC-7946-9C0C-1327-832EF694808B}"/>
          </ac:picMkLst>
        </pc:picChg>
      </pc:sldChg>
      <pc:sldChg chg="addSp delSp modSp new mod ord modShow">
        <pc:chgData name="UJ - ImpactX" userId="fb0f5f02-2cf7-4a8c-8326-3628dbd532bd" providerId="ADAL" clId="{6646D277-AAFB-5255-94F9-9219ACDE9D0A}" dt="2025-11-05T09:23:04.933" v="1985" actId="729"/>
        <pc:sldMkLst>
          <pc:docMk/>
          <pc:sldMk cId="1357096995" sldId="4362"/>
        </pc:sldMkLst>
        <pc:spChg chg="add mod">
          <ac:chgData name="UJ - ImpactX" userId="fb0f5f02-2cf7-4a8c-8326-3628dbd532bd" providerId="ADAL" clId="{6646D277-AAFB-5255-94F9-9219ACDE9D0A}" dt="2025-10-30T09:11:34.775" v="1722" actId="1076"/>
          <ac:spMkLst>
            <pc:docMk/>
            <pc:sldMk cId="1357096995" sldId="4362"/>
            <ac:spMk id="4" creationId="{358AE7AD-84C5-F415-8D00-D96BDFA0C3B7}"/>
          </ac:spMkLst>
        </pc:spChg>
        <pc:spChg chg="add mod">
          <ac:chgData name="UJ - ImpactX" userId="fb0f5f02-2cf7-4a8c-8326-3628dbd532bd" providerId="ADAL" clId="{6646D277-AAFB-5255-94F9-9219ACDE9D0A}" dt="2025-11-05T07:56:35.004" v="1812" actId="948"/>
          <ac:spMkLst>
            <pc:docMk/>
            <pc:sldMk cId="1357096995" sldId="4362"/>
            <ac:spMk id="5" creationId="{BBC1AE2F-6EF2-0CEE-A70A-F82B23616BB9}"/>
          </ac:spMkLst>
        </pc:spChg>
        <pc:picChg chg="add mod modCrop">
          <ac:chgData name="UJ - ImpactX" userId="fb0f5f02-2cf7-4a8c-8326-3628dbd532bd" providerId="ADAL" clId="{6646D277-AAFB-5255-94F9-9219ACDE9D0A}" dt="2025-10-30T09:11:34.775" v="1722" actId="1076"/>
          <ac:picMkLst>
            <pc:docMk/>
            <pc:sldMk cId="1357096995" sldId="4362"/>
            <ac:picMk id="3" creationId="{E7A75987-7EED-4FA4-EC67-CCEA20E6AF46}"/>
          </ac:picMkLst>
        </pc:picChg>
      </pc:sldChg>
      <pc:sldChg chg="addSp modSp add del">
        <pc:chgData name="UJ - ImpactX" userId="fb0f5f02-2cf7-4a8c-8326-3628dbd532bd" providerId="ADAL" clId="{6646D277-AAFB-5255-94F9-9219ACDE9D0A}" dt="2025-10-22T19:04:19.230" v="1629"/>
        <pc:sldMkLst>
          <pc:docMk/>
          <pc:sldMk cId="3549992696" sldId="2147476755"/>
        </pc:sldMkLst>
        <pc:spChg chg="add mod">
          <ac:chgData name="UJ - ImpactX" userId="fb0f5f02-2cf7-4a8c-8326-3628dbd532bd" providerId="ADAL" clId="{6646D277-AAFB-5255-94F9-9219ACDE9D0A}" dt="2025-10-22T19:04:19.230" v="1629"/>
          <ac:spMkLst>
            <pc:docMk/>
            <pc:sldMk cId="3549992696" sldId="2147476755"/>
            <ac:spMk id="11" creationId="{FD73B425-EA65-576F-60F2-5FA6F1D8E94B}"/>
          </ac:spMkLst>
        </pc:spChg>
      </pc:sldChg>
      <pc:sldChg chg="addSp modSp add del ord">
        <pc:chgData name="UJ - ImpactX" userId="fb0f5f02-2cf7-4a8c-8326-3628dbd532bd" providerId="ADAL" clId="{6646D277-AAFB-5255-94F9-9219ACDE9D0A}" dt="2025-10-22T19:04:14.516" v="1627"/>
        <pc:sldMkLst>
          <pc:docMk/>
          <pc:sldMk cId="2383915914" sldId="2147476822"/>
        </pc:sldMkLst>
        <pc:spChg chg="add mod">
          <ac:chgData name="UJ - ImpactX" userId="fb0f5f02-2cf7-4a8c-8326-3628dbd532bd" providerId="ADAL" clId="{6646D277-AAFB-5255-94F9-9219ACDE9D0A}" dt="2025-10-22T19:04:14.516" v="1627"/>
          <ac:spMkLst>
            <pc:docMk/>
            <pc:sldMk cId="2383915914" sldId="2147476822"/>
            <ac:spMk id="8" creationId="{9D6CBCEF-1CB2-0373-9D60-169B9897DF9B}"/>
          </ac:spMkLst>
        </pc:spChg>
      </pc:sldChg>
      <pc:sldChg chg="addSp modSp add del mod setBg">
        <pc:chgData name="UJ - ImpactX" userId="fb0f5f02-2cf7-4a8c-8326-3628dbd532bd" providerId="ADAL" clId="{6646D277-AAFB-5255-94F9-9219ACDE9D0A}" dt="2025-10-22T19:04:07.712" v="1625" actId="20577"/>
        <pc:sldMkLst>
          <pc:docMk/>
          <pc:sldMk cId="2855161489" sldId="2147476839"/>
        </pc:sldMkLst>
        <pc:spChg chg="add mod">
          <ac:chgData name="UJ - ImpactX" userId="fb0f5f02-2cf7-4a8c-8326-3628dbd532bd" providerId="ADAL" clId="{6646D277-AAFB-5255-94F9-9219ACDE9D0A}" dt="2025-10-22T19:04:07.712" v="1625" actId="20577"/>
          <ac:spMkLst>
            <pc:docMk/>
            <pc:sldMk cId="2855161489" sldId="2147476839"/>
            <ac:spMk id="2" creationId="{87ADF95D-B4F8-80EB-0BDB-AB6E6B35E083}"/>
          </ac:spMkLst>
        </pc:spChg>
      </pc:sldChg>
      <pc:sldChg chg="modSp add mod ord">
        <pc:chgData name="UJ - ImpactX" userId="fb0f5f02-2cf7-4a8c-8326-3628dbd532bd" providerId="ADAL" clId="{6646D277-AAFB-5255-94F9-9219ACDE9D0A}" dt="2025-11-05T09:23:07.893" v="1986" actId="20578"/>
        <pc:sldMkLst>
          <pc:docMk/>
          <pc:sldMk cId="969216453" sldId="2147476840"/>
        </pc:sldMkLst>
        <pc:spChg chg="mod">
          <ac:chgData name="UJ - ImpactX" userId="fb0f5f02-2cf7-4a8c-8326-3628dbd532bd" providerId="ADAL" clId="{6646D277-AAFB-5255-94F9-9219ACDE9D0A}" dt="2025-11-05T09:22:59.974" v="1984" actId="20577"/>
          <ac:spMkLst>
            <pc:docMk/>
            <pc:sldMk cId="969216453" sldId="2147476840"/>
            <ac:spMk id="5" creationId="{947709B1-E438-C8E4-7B35-E9183E6ABEC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94B8D2-FFC4-E743-8D62-EB43DCC1CFF3}" type="datetimeFigureOut">
              <a:rPr lang="nl-NL" smtClean="0"/>
              <a:t>05-11-2025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F3A6DC-C249-5742-AA73-4F4050E10DE3}" type="slidenum">
              <a:rPr lang="nl-NL" smtClean="0"/>
              <a:t>‹#›</a:t>
            </a:fld>
            <a:endParaRPr lang="nl-NL"/>
          </a:p>
        </p:txBody>
      </p:sp>
    </p:spTree>
    <p:extLst>
      <p:ext uri="{BB962C8B-B14F-4D97-AF65-F5344CB8AC3E}">
        <p14:creationId xmlns:p14="http://schemas.microsoft.com/office/powerpoint/2010/main" val="4034321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A4856D67-EB6B-0A4F-8C24-7D01DCD3F090}" type="slidenum">
              <a:rPr lang="nl-NL" smtClean="0"/>
              <a:t>1</a:t>
            </a:fld>
            <a:endParaRPr lang="nl-NL"/>
          </a:p>
        </p:txBody>
      </p:sp>
    </p:spTree>
    <p:extLst>
      <p:ext uri="{BB962C8B-B14F-4D97-AF65-F5344CB8AC3E}">
        <p14:creationId xmlns:p14="http://schemas.microsoft.com/office/powerpoint/2010/main" val="2683684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Aft>
                <a:spcPts val="600"/>
              </a:spcAft>
            </a:pPr>
            <a:r>
              <a:rPr lang="en-US" sz="1200" dirty="0">
                <a:solidFill>
                  <a:srgbClr val="322118"/>
                </a:solidFill>
                <a:latin typeface="Inter" panose="02000503000000020004" pitchFamily="2" charset="0"/>
                <a:ea typeface="Inter" panose="02000503000000020004" pitchFamily="2" charset="0"/>
                <a:cs typeface="Inter" panose="02000503000000020004" pitchFamily="2" charset="0"/>
              </a:rPr>
              <a:t>The CVC community consists of parties such as </a:t>
            </a:r>
            <a:r>
              <a:rPr lang="en-US" sz="1200" dirty="0" err="1">
                <a:solidFill>
                  <a:srgbClr val="322118"/>
                </a:solidFill>
                <a:latin typeface="Inter" panose="02000503000000020004" pitchFamily="2" charset="0"/>
                <a:ea typeface="Inter" panose="02000503000000020004" pitchFamily="2" charset="0"/>
                <a:cs typeface="Inter" panose="02000503000000020004" pitchFamily="2" charset="0"/>
              </a:rPr>
              <a:t>Metaalunie</a:t>
            </a:r>
            <a:r>
              <a:rPr lang="en-US" sz="1200" dirty="0">
                <a:solidFill>
                  <a:srgbClr val="322118"/>
                </a:solidFill>
                <a:latin typeface="Inter" panose="02000503000000020004" pitchFamily="2" charset="0"/>
                <a:ea typeface="Inter" panose="02000503000000020004" pitchFamily="2" charset="0"/>
                <a:cs typeface="Inter" panose="02000503000000020004" pitchFamily="2" charset="0"/>
              </a:rPr>
              <a:t>, FME, the four regional development organizations of Brabant, the technical university of Eindhoven and the Fontys university of applied sciences. Together, they support organizations in the local manufacturing industry towards circularity.</a:t>
            </a:r>
          </a:p>
        </p:txBody>
      </p:sp>
      <p:sp>
        <p:nvSpPr>
          <p:cNvPr id="4" name="Slide Number Placeholder 3"/>
          <p:cNvSpPr>
            <a:spLocks noGrp="1"/>
          </p:cNvSpPr>
          <p:nvPr>
            <p:ph type="sldNum" sz="quarter" idx="5"/>
          </p:nvPr>
        </p:nvSpPr>
        <p:spPr/>
        <p:txBody>
          <a:bodyPr/>
          <a:lstStyle/>
          <a:p>
            <a:fld id="{6FF3A6DC-C249-5742-AA73-4F4050E10DE3}" type="slidenum">
              <a:rPr lang="nl-NL" smtClean="0"/>
              <a:t>2</a:t>
            </a:fld>
            <a:endParaRPr lang="nl-NL"/>
          </a:p>
        </p:txBody>
      </p:sp>
    </p:spTree>
    <p:extLst>
      <p:ext uri="{BB962C8B-B14F-4D97-AF65-F5344CB8AC3E}">
        <p14:creationId xmlns:p14="http://schemas.microsoft.com/office/powerpoint/2010/main" val="3192588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856D67-EB6B-0A4F-8C24-7D01DCD3F09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6114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01B92D-9ABB-53BF-C525-60E8033A11BF}"/>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07C7084D-A8A4-CEE1-8E53-F297297DF8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C7DE301-995D-43C3-62AD-A4CAA6102303}"/>
              </a:ext>
            </a:extLst>
          </p:cNvPr>
          <p:cNvSpPr>
            <a:spLocks noGrp="1"/>
          </p:cNvSpPr>
          <p:nvPr>
            <p:ph type="dt" sz="half" idx="10"/>
          </p:nvPr>
        </p:nvSpPr>
        <p:spPr/>
        <p:txBody>
          <a:bodyPr/>
          <a:lstStyle/>
          <a:p>
            <a:fld id="{B13E03AC-C61F-924F-8CD0-E46EBE0DAE6C}" type="datetimeFigureOut">
              <a:rPr lang="nl-NL" smtClean="0"/>
              <a:t>05-11-2025</a:t>
            </a:fld>
            <a:endParaRPr lang="nl-NL"/>
          </a:p>
        </p:txBody>
      </p:sp>
      <p:sp>
        <p:nvSpPr>
          <p:cNvPr id="5" name="Tijdelijke aanduiding voor voettekst 4">
            <a:extLst>
              <a:ext uri="{FF2B5EF4-FFF2-40B4-BE49-F238E27FC236}">
                <a16:creationId xmlns:a16="http://schemas.microsoft.com/office/drawing/2014/main" id="{82FAB521-C232-7F7D-95FB-8DFF9703675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59A6CE0-F36E-076F-5A42-4CDE915D4609}"/>
              </a:ext>
            </a:extLst>
          </p:cNvPr>
          <p:cNvSpPr>
            <a:spLocks noGrp="1"/>
          </p:cNvSpPr>
          <p:nvPr>
            <p:ph type="sldNum" sz="quarter" idx="12"/>
          </p:nvPr>
        </p:nvSpPr>
        <p:spPr/>
        <p:txBody>
          <a:bodyPr/>
          <a:lstStyle/>
          <a:p>
            <a:fld id="{F66AB4A4-9CF7-0746-A1EC-BBA45248849C}" type="slidenum">
              <a:rPr lang="nl-NL" smtClean="0"/>
              <a:t>‹#›</a:t>
            </a:fld>
            <a:endParaRPr lang="nl-NL"/>
          </a:p>
        </p:txBody>
      </p:sp>
    </p:spTree>
    <p:extLst>
      <p:ext uri="{BB962C8B-B14F-4D97-AF65-F5344CB8AC3E}">
        <p14:creationId xmlns:p14="http://schemas.microsoft.com/office/powerpoint/2010/main" val="3981687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8245EA-B6E0-6008-9B7C-AB057DACAFB4}"/>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91B6F055-DA4D-1DAF-0E43-6124015CC284}"/>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DE71D8D-852F-C755-3F49-5CE1C2127DE6}"/>
              </a:ext>
            </a:extLst>
          </p:cNvPr>
          <p:cNvSpPr>
            <a:spLocks noGrp="1"/>
          </p:cNvSpPr>
          <p:nvPr>
            <p:ph type="dt" sz="half" idx="10"/>
          </p:nvPr>
        </p:nvSpPr>
        <p:spPr/>
        <p:txBody>
          <a:bodyPr/>
          <a:lstStyle/>
          <a:p>
            <a:fld id="{B13E03AC-C61F-924F-8CD0-E46EBE0DAE6C}" type="datetimeFigureOut">
              <a:rPr lang="nl-NL" smtClean="0"/>
              <a:t>05-11-2025</a:t>
            </a:fld>
            <a:endParaRPr lang="nl-NL"/>
          </a:p>
        </p:txBody>
      </p:sp>
      <p:sp>
        <p:nvSpPr>
          <p:cNvPr id="5" name="Tijdelijke aanduiding voor voettekst 4">
            <a:extLst>
              <a:ext uri="{FF2B5EF4-FFF2-40B4-BE49-F238E27FC236}">
                <a16:creationId xmlns:a16="http://schemas.microsoft.com/office/drawing/2014/main" id="{91C6E7FC-E068-D5FA-DBC2-8C2F3D80DCF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FECD23A-8CCD-559C-AB53-7A636C5A5358}"/>
              </a:ext>
            </a:extLst>
          </p:cNvPr>
          <p:cNvSpPr>
            <a:spLocks noGrp="1"/>
          </p:cNvSpPr>
          <p:nvPr>
            <p:ph type="sldNum" sz="quarter" idx="12"/>
          </p:nvPr>
        </p:nvSpPr>
        <p:spPr/>
        <p:txBody>
          <a:bodyPr/>
          <a:lstStyle/>
          <a:p>
            <a:fld id="{F66AB4A4-9CF7-0746-A1EC-BBA45248849C}" type="slidenum">
              <a:rPr lang="nl-NL" smtClean="0"/>
              <a:t>‹#›</a:t>
            </a:fld>
            <a:endParaRPr lang="nl-NL"/>
          </a:p>
        </p:txBody>
      </p:sp>
    </p:spTree>
    <p:extLst>
      <p:ext uri="{BB962C8B-B14F-4D97-AF65-F5344CB8AC3E}">
        <p14:creationId xmlns:p14="http://schemas.microsoft.com/office/powerpoint/2010/main" val="477384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C5F584C4-B366-2571-BA14-D9BAF56E81B6}"/>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57605B9-1EC5-3164-7B0A-9EBB4EBAB1AF}"/>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B5B1527-C6AB-E645-242F-21651B9BBF15}"/>
              </a:ext>
            </a:extLst>
          </p:cNvPr>
          <p:cNvSpPr>
            <a:spLocks noGrp="1"/>
          </p:cNvSpPr>
          <p:nvPr>
            <p:ph type="dt" sz="half" idx="10"/>
          </p:nvPr>
        </p:nvSpPr>
        <p:spPr/>
        <p:txBody>
          <a:bodyPr/>
          <a:lstStyle/>
          <a:p>
            <a:fld id="{B13E03AC-C61F-924F-8CD0-E46EBE0DAE6C}" type="datetimeFigureOut">
              <a:rPr lang="nl-NL" smtClean="0"/>
              <a:t>05-11-2025</a:t>
            </a:fld>
            <a:endParaRPr lang="nl-NL"/>
          </a:p>
        </p:txBody>
      </p:sp>
      <p:sp>
        <p:nvSpPr>
          <p:cNvPr id="5" name="Tijdelijke aanduiding voor voettekst 4">
            <a:extLst>
              <a:ext uri="{FF2B5EF4-FFF2-40B4-BE49-F238E27FC236}">
                <a16:creationId xmlns:a16="http://schemas.microsoft.com/office/drawing/2014/main" id="{6288024E-DB34-94A0-693B-7E1EC056A64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9325AB2-FE2B-B6B6-D517-4EC480836E95}"/>
              </a:ext>
            </a:extLst>
          </p:cNvPr>
          <p:cNvSpPr>
            <a:spLocks noGrp="1"/>
          </p:cNvSpPr>
          <p:nvPr>
            <p:ph type="sldNum" sz="quarter" idx="12"/>
          </p:nvPr>
        </p:nvSpPr>
        <p:spPr/>
        <p:txBody>
          <a:bodyPr/>
          <a:lstStyle/>
          <a:p>
            <a:fld id="{F66AB4A4-9CF7-0746-A1EC-BBA45248849C}" type="slidenum">
              <a:rPr lang="nl-NL" smtClean="0"/>
              <a:t>‹#›</a:t>
            </a:fld>
            <a:endParaRPr lang="nl-NL"/>
          </a:p>
        </p:txBody>
      </p:sp>
    </p:spTree>
    <p:extLst>
      <p:ext uri="{BB962C8B-B14F-4D97-AF65-F5344CB8AC3E}">
        <p14:creationId xmlns:p14="http://schemas.microsoft.com/office/powerpoint/2010/main" val="13431734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710C6-499F-8A47-1349-E9421D0F74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0B7D25F7-9EEF-5DF4-1DB7-996F256286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F8EEA0A9-2CA3-96A9-93B9-2CE10DBD2C56}"/>
              </a:ext>
            </a:extLst>
          </p:cNvPr>
          <p:cNvSpPr>
            <a:spLocks noGrp="1"/>
          </p:cNvSpPr>
          <p:nvPr>
            <p:ph type="dt" sz="half" idx="10"/>
          </p:nvPr>
        </p:nvSpPr>
        <p:spPr/>
        <p:txBody>
          <a:bodyPr/>
          <a:lstStyle/>
          <a:p>
            <a:fld id="{51A06205-1210-4A30-BDF2-8AE232DE0056}" type="datetime1">
              <a:rPr lang="en-IN" smtClean="0"/>
              <a:t>05/11/25</a:t>
            </a:fld>
            <a:endParaRPr lang="en-IN"/>
          </a:p>
        </p:txBody>
      </p:sp>
      <p:sp>
        <p:nvSpPr>
          <p:cNvPr id="5" name="Footer Placeholder 4">
            <a:extLst>
              <a:ext uri="{FF2B5EF4-FFF2-40B4-BE49-F238E27FC236}">
                <a16:creationId xmlns:a16="http://schemas.microsoft.com/office/drawing/2014/main" id="{4867A6D4-5A10-1445-0E3B-55EA2CFA35BA}"/>
              </a:ext>
            </a:extLst>
          </p:cNvPr>
          <p:cNvSpPr>
            <a:spLocks noGrp="1"/>
          </p:cNvSpPr>
          <p:nvPr>
            <p:ph type="ftr" sz="quarter" idx="11"/>
          </p:nvPr>
        </p:nvSpPr>
        <p:spPr/>
        <p:txBody>
          <a:bodyPr/>
          <a:lstStyle/>
          <a:p>
            <a:r>
              <a:rPr lang="en-IN"/>
              <a:t>Circular innovation program</a:t>
            </a:r>
          </a:p>
        </p:txBody>
      </p:sp>
      <p:sp>
        <p:nvSpPr>
          <p:cNvPr id="6" name="Slide Number Placeholder 5">
            <a:extLst>
              <a:ext uri="{FF2B5EF4-FFF2-40B4-BE49-F238E27FC236}">
                <a16:creationId xmlns:a16="http://schemas.microsoft.com/office/drawing/2014/main" id="{A56BBEDA-5823-21B3-F7BA-4344819C6534}"/>
              </a:ext>
            </a:extLst>
          </p:cNvPr>
          <p:cNvSpPr>
            <a:spLocks noGrp="1"/>
          </p:cNvSpPr>
          <p:nvPr>
            <p:ph type="sldNum" sz="quarter" idx="12"/>
          </p:nvPr>
        </p:nvSpPr>
        <p:spPr/>
        <p:txBody>
          <a:bodyPr/>
          <a:lstStyle/>
          <a:p>
            <a:fld id="{9D9E56B5-2DCF-4EE0-9EF9-E2B0E6A95671}" type="slidenum">
              <a:rPr lang="en-IN" smtClean="0"/>
              <a:t>‹#›</a:t>
            </a:fld>
            <a:endParaRPr lang="en-IN"/>
          </a:p>
        </p:txBody>
      </p:sp>
    </p:spTree>
    <p:extLst>
      <p:ext uri="{BB962C8B-B14F-4D97-AF65-F5344CB8AC3E}">
        <p14:creationId xmlns:p14="http://schemas.microsoft.com/office/powerpoint/2010/main" val="2065202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1A6F0-C21A-9009-34A8-3E759B9A3E0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E57A9144-587A-26F7-06C0-198FBB71CC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2E18207-55A0-8F4D-9159-71C8177FC425}"/>
              </a:ext>
            </a:extLst>
          </p:cNvPr>
          <p:cNvSpPr>
            <a:spLocks noGrp="1"/>
          </p:cNvSpPr>
          <p:nvPr>
            <p:ph type="dt" sz="half" idx="10"/>
          </p:nvPr>
        </p:nvSpPr>
        <p:spPr/>
        <p:txBody>
          <a:bodyPr/>
          <a:lstStyle/>
          <a:p>
            <a:fld id="{058AC2B2-C993-4863-81F4-C162D09CF9E7}" type="datetime1">
              <a:rPr lang="en-IN" smtClean="0"/>
              <a:t>05/11/25</a:t>
            </a:fld>
            <a:endParaRPr lang="en-IN"/>
          </a:p>
        </p:txBody>
      </p:sp>
      <p:sp>
        <p:nvSpPr>
          <p:cNvPr id="5" name="Footer Placeholder 4">
            <a:extLst>
              <a:ext uri="{FF2B5EF4-FFF2-40B4-BE49-F238E27FC236}">
                <a16:creationId xmlns:a16="http://schemas.microsoft.com/office/drawing/2014/main" id="{2C404C56-639B-DFB3-4B04-5D2C99C22309}"/>
              </a:ext>
            </a:extLst>
          </p:cNvPr>
          <p:cNvSpPr>
            <a:spLocks noGrp="1"/>
          </p:cNvSpPr>
          <p:nvPr>
            <p:ph type="ftr" sz="quarter" idx="11"/>
          </p:nvPr>
        </p:nvSpPr>
        <p:spPr/>
        <p:txBody>
          <a:bodyPr/>
          <a:lstStyle/>
          <a:p>
            <a:r>
              <a:rPr lang="en-IN"/>
              <a:t>Circular innovation program</a:t>
            </a:r>
          </a:p>
        </p:txBody>
      </p:sp>
      <p:sp>
        <p:nvSpPr>
          <p:cNvPr id="6" name="Slide Number Placeholder 5">
            <a:extLst>
              <a:ext uri="{FF2B5EF4-FFF2-40B4-BE49-F238E27FC236}">
                <a16:creationId xmlns:a16="http://schemas.microsoft.com/office/drawing/2014/main" id="{73DFD266-9AD5-9D09-9949-959251E4FB83}"/>
              </a:ext>
            </a:extLst>
          </p:cNvPr>
          <p:cNvSpPr>
            <a:spLocks noGrp="1"/>
          </p:cNvSpPr>
          <p:nvPr>
            <p:ph type="sldNum" sz="quarter" idx="12"/>
          </p:nvPr>
        </p:nvSpPr>
        <p:spPr/>
        <p:txBody>
          <a:bodyPr/>
          <a:lstStyle/>
          <a:p>
            <a:fld id="{9D9E56B5-2DCF-4EE0-9EF9-E2B0E6A95671}" type="slidenum">
              <a:rPr lang="en-IN" smtClean="0"/>
              <a:t>‹#›</a:t>
            </a:fld>
            <a:endParaRPr lang="en-IN"/>
          </a:p>
        </p:txBody>
      </p:sp>
    </p:spTree>
    <p:extLst>
      <p:ext uri="{BB962C8B-B14F-4D97-AF65-F5344CB8AC3E}">
        <p14:creationId xmlns:p14="http://schemas.microsoft.com/office/powerpoint/2010/main" val="40339500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1C02C-5EDB-9421-6A70-AB311FB858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A6C276BA-D685-9A7E-10C8-A9E1AB4E90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735AB7-C64E-11FD-E90F-DC4587587662}"/>
              </a:ext>
            </a:extLst>
          </p:cNvPr>
          <p:cNvSpPr>
            <a:spLocks noGrp="1"/>
          </p:cNvSpPr>
          <p:nvPr>
            <p:ph type="dt" sz="half" idx="10"/>
          </p:nvPr>
        </p:nvSpPr>
        <p:spPr/>
        <p:txBody>
          <a:bodyPr/>
          <a:lstStyle/>
          <a:p>
            <a:fld id="{858F6F33-2B6F-4E12-A58D-9185DFA5F61F}" type="datetime1">
              <a:rPr lang="en-IN" smtClean="0"/>
              <a:t>05/11/25</a:t>
            </a:fld>
            <a:endParaRPr lang="en-IN"/>
          </a:p>
        </p:txBody>
      </p:sp>
      <p:sp>
        <p:nvSpPr>
          <p:cNvPr id="5" name="Footer Placeholder 4">
            <a:extLst>
              <a:ext uri="{FF2B5EF4-FFF2-40B4-BE49-F238E27FC236}">
                <a16:creationId xmlns:a16="http://schemas.microsoft.com/office/drawing/2014/main" id="{B6403FC8-E59F-21C1-25CC-560B2B932C28}"/>
              </a:ext>
            </a:extLst>
          </p:cNvPr>
          <p:cNvSpPr>
            <a:spLocks noGrp="1"/>
          </p:cNvSpPr>
          <p:nvPr>
            <p:ph type="ftr" sz="quarter" idx="11"/>
          </p:nvPr>
        </p:nvSpPr>
        <p:spPr/>
        <p:txBody>
          <a:bodyPr/>
          <a:lstStyle/>
          <a:p>
            <a:r>
              <a:rPr lang="en-IN"/>
              <a:t>Circular innovation program</a:t>
            </a:r>
          </a:p>
        </p:txBody>
      </p:sp>
      <p:sp>
        <p:nvSpPr>
          <p:cNvPr id="6" name="Slide Number Placeholder 5">
            <a:extLst>
              <a:ext uri="{FF2B5EF4-FFF2-40B4-BE49-F238E27FC236}">
                <a16:creationId xmlns:a16="http://schemas.microsoft.com/office/drawing/2014/main" id="{CC86390D-8724-F1FE-19B0-F3C771A6F7DA}"/>
              </a:ext>
            </a:extLst>
          </p:cNvPr>
          <p:cNvSpPr>
            <a:spLocks noGrp="1"/>
          </p:cNvSpPr>
          <p:nvPr>
            <p:ph type="sldNum" sz="quarter" idx="12"/>
          </p:nvPr>
        </p:nvSpPr>
        <p:spPr/>
        <p:txBody>
          <a:bodyPr/>
          <a:lstStyle/>
          <a:p>
            <a:fld id="{9D9E56B5-2DCF-4EE0-9EF9-E2B0E6A95671}" type="slidenum">
              <a:rPr lang="en-IN" smtClean="0"/>
              <a:t>‹#›</a:t>
            </a:fld>
            <a:endParaRPr lang="en-IN"/>
          </a:p>
        </p:txBody>
      </p:sp>
    </p:spTree>
    <p:extLst>
      <p:ext uri="{BB962C8B-B14F-4D97-AF65-F5344CB8AC3E}">
        <p14:creationId xmlns:p14="http://schemas.microsoft.com/office/powerpoint/2010/main" val="31354575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BF9C3-D483-3023-0290-938508733A44}"/>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AB62FA5B-7710-AEA4-F7E5-5523054591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FA6FC53E-3382-2A81-D740-420035CE97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E21FF09A-9592-0934-C707-B92053077FE3}"/>
              </a:ext>
            </a:extLst>
          </p:cNvPr>
          <p:cNvSpPr>
            <a:spLocks noGrp="1"/>
          </p:cNvSpPr>
          <p:nvPr>
            <p:ph type="dt" sz="half" idx="10"/>
          </p:nvPr>
        </p:nvSpPr>
        <p:spPr/>
        <p:txBody>
          <a:bodyPr/>
          <a:lstStyle/>
          <a:p>
            <a:fld id="{7E5106BA-D7BC-4C00-879B-26ABAF9256CC}" type="datetime1">
              <a:rPr lang="en-IN" smtClean="0"/>
              <a:t>05/11/25</a:t>
            </a:fld>
            <a:endParaRPr lang="en-IN"/>
          </a:p>
        </p:txBody>
      </p:sp>
      <p:sp>
        <p:nvSpPr>
          <p:cNvPr id="6" name="Footer Placeholder 5">
            <a:extLst>
              <a:ext uri="{FF2B5EF4-FFF2-40B4-BE49-F238E27FC236}">
                <a16:creationId xmlns:a16="http://schemas.microsoft.com/office/drawing/2014/main" id="{D9F9FC5E-063A-2523-367B-0A242336E7C3}"/>
              </a:ext>
            </a:extLst>
          </p:cNvPr>
          <p:cNvSpPr>
            <a:spLocks noGrp="1"/>
          </p:cNvSpPr>
          <p:nvPr>
            <p:ph type="ftr" sz="quarter" idx="11"/>
          </p:nvPr>
        </p:nvSpPr>
        <p:spPr/>
        <p:txBody>
          <a:bodyPr/>
          <a:lstStyle/>
          <a:p>
            <a:r>
              <a:rPr lang="en-IN"/>
              <a:t>Circular innovation program</a:t>
            </a:r>
          </a:p>
        </p:txBody>
      </p:sp>
      <p:sp>
        <p:nvSpPr>
          <p:cNvPr id="7" name="Slide Number Placeholder 6">
            <a:extLst>
              <a:ext uri="{FF2B5EF4-FFF2-40B4-BE49-F238E27FC236}">
                <a16:creationId xmlns:a16="http://schemas.microsoft.com/office/drawing/2014/main" id="{A3E0D07D-E242-68F3-FEE4-58AF2CE22DF4}"/>
              </a:ext>
            </a:extLst>
          </p:cNvPr>
          <p:cNvSpPr>
            <a:spLocks noGrp="1"/>
          </p:cNvSpPr>
          <p:nvPr>
            <p:ph type="sldNum" sz="quarter" idx="12"/>
          </p:nvPr>
        </p:nvSpPr>
        <p:spPr/>
        <p:txBody>
          <a:bodyPr/>
          <a:lstStyle/>
          <a:p>
            <a:fld id="{9D9E56B5-2DCF-4EE0-9EF9-E2B0E6A95671}" type="slidenum">
              <a:rPr lang="en-IN" smtClean="0"/>
              <a:t>‹#›</a:t>
            </a:fld>
            <a:endParaRPr lang="en-IN"/>
          </a:p>
        </p:txBody>
      </p:sp>
    </p:spTree>
    <p:extLst>
      <p:ext uri="{BB962C8B-B14F-4D97-AF65-F5344CB8AC3E}">
        <p14:creationId xmlns:p14="http://schemas.microsoft.com/office/powerpoint/2010/main" val="499004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1D027-3440-BF9A-54BE-45BF2D8F7FD7}"/>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E94DBE16-FDDB-E420-A0C1-0873BE1BBA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D0F165-76BD-6775-FBA2-8128308C7B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6EE52796-5A88-87EA-1098-63DE72B202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BFE1A1-A1A7-793F-16A8-AAF62FBB0E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918A8153-BD4B-0524-7A74-360A849DAA3D}"/>
              </a:ext>
            </a:extLst>
          </p:cNvPr>
          <p:cNvSpPr>
            <a:spLocks noGrp="1"/>
          </p:cNvSpPr>
          <p:nvPr>
            <p:ph type="dt" sz="half" idx="10"/>
          </p:nvPr>
        </p:nvSpPr>
        <p:spPr/>
        <p:txBody>
          <a:bodyPr/>
          <a:lstStyle/>
          <a:p>
            <a:fld id="{E61DBFFD-C307-4C4C-AA31-6302275B4FF8}" type="datetime1">
              <a:rPr lang="en-IN" smtClean="0"/>
              <a:t>05/11/25</a:t>
            </a:fld>
            <a:endParaRPr lang="en-IN"/>
          </a:p>
        </p:txBody>
      </p:sp>
      <p:sp>
        <p:nvSpPr>
          <p:cNvPr id="8" name="Footer Placeholder 7">
            <a:extLst>
              <a:ext uri="{FF2B5EF4-FFF2-40B4-BE49-F238E27FC236}">
                <a16:creationId xmlns:a16="http://schemas.microsoft.com/office/drawing/2014/main" id="{3ED8BE38-8816-BBBB-BDFA-E16B97B86E09}"/>
              </a:ext>
            </a:extLst>
          </p:cNvPr>
          <p:cNvSpPr>
            <a:spLocks noGrp="1"/>
          </p:cNvSpPr>
          <p:nvPr>
            <p:ph type="ftr" sz="quarter" idx="11"/>
          </p:nvPr>
        </p:nvSpPr>
        <p:spPr/>
        <p:txBody>
          <a:bodyPr/>
          <a:lstStyle/>
          <a:p>
            <a:r>
              <a:rPr lang="en-IN"/>
              <a:t>Circular innovation program</a:t>
            </a:r>
          </a:p>
        </p:txBody>
      </p:sp>
      <p:sp>
        <p:nvSpPr>
          <p:cNvPr id="9" name="Slide Number Placeholder 8">
            <a:extLst>
              <a:ext uri="{FF2B5EF4-FFF2-40B4-BE49-F238E27FC236}">
                <a16:creationId xmlns:a16="http://schemas.microsoft.com/office/drawing/2014/main" id="{250C11BA-D09B-30D6-C006-ED0A15B0BCAF}"/>
              </a:ext>
            </a:extLst>
          </p:cNvPr>
          <p:cNvSpPr>
            <a:spLocks noGrp="1"/>
          </p:cNvSpPr>
          <p:nvPr>
            <p:ph type="sldNum" sz="quarter" idx="12"/>
          </p:nvPr>
        </p:nvSpPr>
        <p:spPr/>
        <p:txBody>
          <a:bodyPr/>
          <a:lstStyle/>
          <a:p>
            <a:fld id="{9D9E56B5-2DCF-4EE0-9EF9-E2B0E6A95671}" type="slidenum">
              <a:rPr lang="en-IN" smtClean="0"/>
              <a:t>‹#›</a:t>
            </a:fld>
            <a:endParaRPr lang="en-IN"/>
          </a:p>
        </p:txBody>
      </p:sp>
    </p:spTree>
    <p:extLst>
      <p:ext uri="{BB962C8B-B14F-4D97-AF65-F5344CB8AC3E}">
        <p14:creationId xmlns:p14="http://schemas.microsoft.com/office/powerpoint/2010/main" val="33160859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AF8B7-1A0E-C08C-0115-A0E2D814AE35}"/>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666A4DDC-4D44-1E44-CA47-FB9C68046BF0}"/>
              </a:ext>
            </a:extLst>
          </p:cNvPr>
          <p:cNvSpPr>
            <a:spLocks noGrp="1"/>
          </p:cNvSpPr>
          <p:nvPr>
            <p:ph type="dt" sz="half" idx="10"/>
          </p:nvPr>
        </p:nvSpPr>
        <p:spPr/>
        <p:txBody>
          <a:bodyPr/>
          <a:lstStyle/>
          <a:p>
            <a:fld id="{0664BF95-349A-4996-A006-67035BAB18AC}" type="datetime1">
              <a:rPr lang="en-IN" smtClean="0"/>
              <a:t>05/11/25</a:t>
            </a:fld>
            <a:endParaRPr lang="en-IN"/>
          </a:p>
        </p:txBody>
      </p:sp>
      <p:sp>
        <p:nvSpPr>
          <p:cNvPr id="4" name="Footer Placeholder 3">
            <a:extLst>
              <a:ext uri="{FF2B5EF4-FFF2-40B4-BE49-F238E27FC236}">
                <a16:creationId xmlns:a16="http://schemas.microsoft.com/office/drawing/2014/main" id="{1D9ACCA7-A3BD-E03D-612D-7C47A331D6E6}"/>
              </a:ext>
            </a:extLst>
          </p:cNvPr>
          <p:cNvSpPr>
            <a:spLocks noGrp="1"/>
          </p:cNvSpPr>
          <p:nvPr>
            <p:ph type="ftr" sz="quarter" idx="11"/>
          </p:nvPr>
        </p:nvSpPr>
        <p:spPr/>
        <p:txBody>
          <a:bodyPr/>
          <a:lstStyle/>
          <a:p>
            <a:r>
              <a:rPr lang="en-IN"/>
              <a:t>Circular innovation program</a:t>
            </a:r>
          </a:p>
        </p:txBody>
      </p:sp>
      <p:sp>
        <p:nvSpPr>
          <p:cNvPr id="5" name="Slide Number Placeholder 4">
            <a:extLst>
              <a:ext uri="{FF2B5EF4-FFF2-40B4-BE49-F238E27FC236}">
                <a16:creationId xmlns:a16="http://schemas.microsoft.com/office/drawing/2014/main" id="{B9BD9485-8D9C-A384-EE53-FAD6788E702A}"/>
              </a:ext>
            </a:extLst>
          </p:cNvPr>
          <p:cNvSpPr>
            <a:spLocks noGrp="1"/>
          </p:cNvSpPr>
          <p:nvPr>
            <p:ph type="sldNum" sz="quarter" idx="12"/>
          </p:nvPr>
        </p:nvSpPr>
        <p:spPr/>
        <p:txBody>
          <a:bodyPr/>
          <a:lstStyle/>
          <a:p>
            <a:fld id="{9D9E56B5-2DCF-4EE0-9EF9-E2B0E6A95671}" type="slidenum">
              <a:rPr lang="en-IN" smtClean="0"/>
              <a:t>‹#›</a:t>
            </a:fld>
            <a:endParaRPr lang="en-IN"/>
          </a:p>
        </p:txBody>
      </p:sp>
    </p:spTree>
    <p:extLst>
      <p:ext uri="{BB962C8B-B14F-4D97-AF65-F5344CB8AC3E}">
        <p14:creationId xmlns:p14="http://schemas.microsoft.com/office/powerpoint/2010/main" val="22021920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F29FC8-0ADE-E497-80BB-190806812628}"/>
              </a:ext>
            </a:extLst>
          </p:cNvPr>
          <p:cNvSpPr>
            <a:spLocks noGrp="1"/>
          </p:cNvSpPr>
          <p:nvPr>
            <p:ph type="dt" sz="half" idx="10"/>
          </p:nvPr>
        </p:nvSpPr>
        <p:spPr/>
        <p:txBody>
          <a:bodyPr/>
          <a:lstStyle/>
          <a:p>
            <a:fld id="{14ADB51C-6178-4B66-834A-A50EFF54DEFB}" type="datetime1">
              <a:rPr lang="en-IN" smtClean="0"/>
              <a:t>05/11/25</a:t>
            </a:fld>
            <a:endParaRPr lang="en-IN"/>
          </a:p>
        </p:txBody>
      </p:sp>
      <p:sp>
        <p:nvSpPr>
          <p:cNvPr id="3" name="Footer Placeholder 2">
            <a:extLst>
              <a:ext uri="{FF2B5EF4-FFF2-40B4-BE49-F238E27FC236}">
                <a16:creationId xmlns:a16="http://schemas.microsoft.com/office/drawing/2014/main" id="{AC0EDCEF-C1FC-4174-E153-B8111FA782A9}"/>
              </a:ext>
            </a:extLst>
          </p:cNvPr>
          <p:cNvSpPr>
            <a:spLocks noGrp="1"/>
          </p:cNvSpPr>
          <p:nvPr>
            <p:ph type="ftr" sz="quarter" idx="11"/>
          </p:nvPr>
        </p:nvSpPr>
        <p:spPr/>
        <p:txBody>
          <a:bodyPr/>
          <a:lstStyle/>
          <a:p>
            <a:r>
              <a:rPr lang="en-IN"/>
              <a:t>Circular innovation program</a:t>
            </a:r>
          </a:p>
        </p:txBody>
      </p:sp>
      <p:sp>
        <p:nvSpPr>
          <p:cNvPr id="4" name="Slide Number Placeholder 3">
            <a:extLst>
              <a:ext uri="{FF2B5EF4-FFF2-40B4-BE49-F238E27FC236}">
                <a16:creationId xmlns:a16="http://schemas.microsoft.com/office/drawing/2014/main" id="{7A9E25BB-F0BB-69AD-6339-8DCD51BC3C8B}"/>
              </a:ext>
            </a:extLst>
          </p:cNvPr>
          <p:cNvSpPr>
            <a:spLocks noGrp="1"/>
          </p:cNvSpPr>
          <p:nvPr>
            <p:ph type="sldNum" sz="quarter" idx="12"/>
          </p:nvPr>
        </p:nvSpPr>
        <p:spPr/>
        <p:txBody>
          <a:bodyPr/>
          <a:lstStyle/>
          <a:p>
            <a:fld id="{9D9E56B5-2DCF-4EE0-9EF9-E2B0E6A95671}" type="slidenum">
              <a:rPr lang="en-IN" smtClean="0"/>
              <a:t>‹#›</a:t>
            </a:fld>
            <a:endParaRPr lang="en-IN"/>
          </a:p>
        </p:txBody>
      </p:sp>
    </p:spTree>
    <p:extLst>
      <p:ext uri="{BB962C8B-B14F-4D97-AF65-F5344CB8AC3E}">
        <p14:creationId xmlns:p14="http://schemas.microsoft.com/office/powerpoint/2010/main" val="10390182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40951-9BAF-DE62-D7C5-7D5CF79AB2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E07271B-5735-1233-EF69-1D115CB6B9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E431E030-1F0C-AA1E-06F9-602C57E919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FE18C3-928C-1609-7BD1-B765A1770D31}"/>
              </a:ext>
            </a:extLst>
          </p:cNvPr>
          <p:cNvSpPr>
            <a:spLocks noGrp="1"/>
          </p:cNvSpPr>
          <p:nvPr>
            <p:ph type="dt" sz="half" idx="10"/>
          </p:nvPr>
        </p:nvSpPr>
        <p:spPr/>
        <p:txBody>
          <a:bodyPr/>
          <a:lstStyle/>
          <a:p>
            <a:fld id="{9887F04C-2DAB-4CC0-8A4E-B79F28D49132}" type="datetime1">
              <a:rPr lang="en-IN" smtClean="0"/>
              <a:t>05/11/25</a:t>
            </a:fld>
            <a:endParaRPr lang="en-IN"/>
          </a:p>
        </p:txBody>
      </p:sp>
      <p:sp>
        <p:nvSpPr>
          <p:cNvPr id="6" name="Footer Placeholder 5">
            <a:extLst>
              <a:ext uri="{FF2B5EF4-FFF2-40B4-BE49-F238E27FC236}">
                <a16:creationId xmlns:a16="http://schemas.microsoft.com/office/drawing/2014/main" id="{41B5E9E7-2865-66AC-25A4-48751AF16824}"/>
              </a:ext>
            </a:extLst>
          </p:cNvPr>
          <p:cNvSpPr>
            <a:spLocks noGrp="1"/>
          </p:cNvSpPr>
          <p:nvPr>
            <p:ph type="ftr" sz="quarter" idx="11"/>
          </p:nvPr>
        </p:nvSpPr>
        <p:spPr/>
        <p:txBody>
          <a:bodyPr/>
          <a:lstStyle/>
          <a:p>
            <a:r>
              <a:rPr lang="en-IN"/>
              <a:t>Circular innovation program</a:t>
            </a:r>
          </a:p>
        </p:txBody>
      </p:sp>
      <p:sp>
        <p:nvSpPr>
          <p:cNvPr id="7" name="Slide Number Placeholder 6">
            <a:extLst>
              <a:ext uri="{FF2B5EF4-FFF2-40B4-BE49-F238E27FC236}">
                <a16:creationId xmlns:a16="http://schemas.microsoft.com/office/drawing/2014/main" id="{7CF00093-D387-8836-55D4-BD9232FFC840}"/>
              </a:ext>
            </a:extLst>
          </p:cNvPr>
          <p:cNvSpPr>
            <a:spLocks noGrp="1"/>
          </p:cNvSpPr>
          <p:nvPr>
            <p:ph type="sldNum" sz="quarter" idx="12"/>
          </p:nvPr>
        </p:nvSpPr>
        <p:spPr/>
        <p:txBody>
          <a:bodyPr/>
          <a:lstStyle/>
          <a:p>
            <a:fld id="{9D9E56B5-2DCF-4EE0-9EF9-E2B0E6A95671}" type="slidenum">
              <a:rPr lang="en-IN" smtClean="0"/>
              <a:t>‹#›</a:t>
            </a:fld>
            <a:endParaRPr lang="en-IN"/>
          </a:p>
        </p:txBody>
      </p:sp>
    </p:spTree>
    <p:extLst>
      <p:ext uri="{BB962C8B-B14F-4D97-AF65-F5344CB8AC3E}">
        <p14:creationId xmlns:p14="http://schemas.microsoft.com/office/powerpoint/2010/main" val="280913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1F51C8-F65F-141A-E8D7-24CC92AA83C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E0E0A6A-D157-311C-BA64-F0CFDB866845}"/>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349745D-A221-3525-9374-DCFA5DDC1267}"/>
              </a:ext>
            </a:extLst>
          </p:cNvPr>
          <p:cNvSpPr>
            <a:spLocks noGrp="1"/>
          </p:cNvSpPr>
          <p:nvPr>
            <p:ph type="dt" sz="half" idx="10"/>
          </p:nvPr>
        </p:nvSpPr>
        <p:spPr/>
        <p:txBody>
          <a:bodyPr/>
          <a:lstStyle/>
          <a:p>
            <a:fld id="{B13E03AC-C61F-924F-8CD0-E46EBE0DAE6C}" type="datetimeFigureOut">
              <a:rPr lang="nl-NL" smtClean="0"/>
              <a:t>05-11-2025</a:t>
            </a:fld>
            <a:endParaRPr lang="nl-NL"/>
          </a:p>
        </p:txBody>
      </p:sp>
      <p:sp>
        <p:nvSpPr>
          <p:cNvPr id="5" name="Tijdelijke aanduiding voor voettekst 4">
            <a:extLst>
              <a:ext uri="{FF2B5EF4-FFF2-40B4-BE49-F238E27FC236}">
                <a16:creationId xmlns:a16="http://schemas.microsoft.com/office/drawing/2014/main" id="{92DE75FB-EC53-4F7F-3137-B55D0B3F756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069BC6D-E2AC-0607-A29B-AE5BB18598B1}"/>
              </a:ext>
            </a:extLst>
          </p:cNvPr>
          <p:cNvSpPr>
            <a:spLocks noGrp="1"/>
          </p:cNvSpPr>
          <p:nvPr>
            <p:ph type="sldNum" sz="quarter" idx="12"/>
          </p:nvPr>
        </p:nvSpPr>
        <p:spPr/>
        <p:txBody>
          <a:bodyPr/>
          <a:lstStyle/>
          <a:p>
            <a:fld id="{F66AB4A4-9CF7-0746-A1EC-BBA45248849C}" type="slidenum">
              <a:rPr lang="nl-NL" smtClean="0"/>
              <a:t>‹#›</a:t>
            </a:fld>
            <a:endParaRPr lang="nl-NL"/>
          </a:p>
        </p:txBody>
      </p:sp>
    </p:spTree>
    <p:extLst>
      <p:ext uri="{BB962C8B-B14F-4D97-AF65-F5344CB8AC3E}">
        <p14:creationId xmlns:p14="http://schemas.microsoft.com/office/powerpoint/2010/main" val="25365155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E5494-0E22-E0BB-BE08-9F85D78CC5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4A3656C4-5B0D-617A-056F-A1970EA084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EDBC6CFF-EFA4-2BCA-FDAF-326086034D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8349F8-D92B-CC91-9A00-55FC00ECC9F3}"/>
              </a:ext>
            </a:extLst>
          </p:cNvPr>
          <p:cNvSpPr>
            <a:spLocks noGrp="1"/>
          </p:cNvSpPr>
          <p:nvPr>
            <p:ph type="dt" sz="half" idx="10"/>
          </p:nvPr>
        </p:nvSpPr>
        <p:spPr/>
        <p:txBody>
          <a:bodyPr/>
          <a:lstStyle/>
          <a:p>
            <a:fld id="{E703DAEF-15F3-4FC5-95D5-53F998094466}" type="datetime1">
              <a:rPr lang="en-IN" smtClean="0"/>
              <a:t>05/11/25</a:t>
            </a:fld>
            <a:endParaRPr lang="en-IN"/>
          </a:p>
        </p:txBody>
      </p:sp>
      <p:sp>
        <p:nvSpPr>
          <p:cNvPr id="6" name="Footer Placeholder 5">
            <a:extLst>
              <a:ext uri="{FF2B5EF4-FFF2-40B4-BE49-F238E27FC236}">
                <a16:creationId xmlns:a16="http://schemas.microsoft.com/office/drawing/2014/main" id="{49BC213D-0500-B3AB-9C4E-0DB109015EF7}"/>
              </a:ext>
            </a:extLst>
          </p:cNvPr>
          <p:cNvSpPr>
            <a:spLocks noGrp="1"/>
          </p:cNvSpPr>
          <p:nvPr>
            <p:ph type="ftr" sz="quarter" idx="11"/>
          </p:nvPr>
        </p:nvSpPr>
        <p:spPr/>
        <p:txBody>
          <a:bodyPr/>
          <a:lstStyle/>
          <a:p>
            <a:r>
              <a:rPr lang="en-IN"/>
              <a:t>Circular innovation program</a:t>
            </a:r>
          </a:p>
        </p:txBody>
      </p:sp>
      <p:sp>
        <p:nvSpPr>
          <p:cNvPr id="7" name="Slide Number Placeholder 6">
            <a:extLst>
              <a:ext uri="{FF2B5EF4-FFF2-40B4-BE49-F238E27FC236}">
                <a16:creationId xmlns:a16="http://schemas.microsoft.com/office/drawing/2014/main" id="{82539173-B76B-7D41-F91C-B1E3264A65ED}"/>
              </a:ext>
            </a:extLst>
          </p:cNvPr>
          <p:cNvSpPr>
            <a:spLocks noGrp="1"/>
          </p:cNvSpPr>
          <p:nvPr>
            <p:ph type="sldNum" sz="quarter" idx="12"/>
          </p:nvPr>
        </p:nvSpPr>
        <p:spPr/>
        <p:txBody>
          <a:bodyPr/>
          <a:lstStyle/>
          <a:p>
            <a:fld id="{9D9E56B5-2DCF-4EE0-9EF9-E2B0E6A95671}" type="slidenum">
              <a:rPr lang="en-IN" smtClean="0"/>
              <a:t>‹#›</a:t>
            </a:fld>
            <a:endParaRPr lang="en-IN"/>
          </a:p>
        </p:txBody>
      </p:sp>
    </p:spTree>
    <p:extLst>
      <p:ext uri="{BB962C8B-B14F-4D97-AF65-F5344CB8AC3E}">
        <p14:creationId xmlns:p14="http://schemas.microsoft.com/office/powerpoint/2010/main" val="21678018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131EF-3A86-6EF2-1BF5-2F80D9D34504}"/>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7A1666DD-1419-6CE2-D78F-9B7901532A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8DE5BBD-CDD8-B497-B99C-C47F2D1B9335}"/>
              </a:ext>
            </a:extLst>
          </p:cNvPr>
          <p:cNvSpPr>
            <a:spLocks noGrp="1"/>
          </p:cNvSpPr>
          <p:nvPr>
            <p:ph type="dt" sz="half" idx="10"/>
          </p:nvPr>
        </p:nvSpPr>
        <p:spPr/>
        <p:txBody>
          <a:bodyPr/>
          <a:lstStyle/>
          <a:p>
            <a:fld id="{7D55EFA1-0D25-4B9C-B499-B80C440206E9}" type="datetime1">
              <a:rPr lang="en-IN" smtClean="0"/>
              <a:t>05/11/25</a:t>
            </a:fld>
            <a:endParaRPr lang="en-IN"/>
          </a:p>
        </p:txBody>
      </p:sp>
      <p:sp>
        <p:nvSpPr>
          <p:cNvPr id="5" name="Footer Placeholder 4">
            <a:extLst>
              <a:ext uri="{FF2B5EF4-FFF2-40B4-BE49-F238E27FC236}">
                <a16:creationId xmlns:a16="http://schemas.microsoft.com/office/drawing/2014/main" id="{17ECCC53-71E9-04A1-A493-BFD6F66AD6F6}"/>
              </a:ext>
            </a:extLst>
          </p:cNvPr>
          <p:cNvSpPr>
            <a:spLocks noGrp="1"/>
          </p:cNvSpPr>
          <p:nvPr>
            <p:ph type="ftr" sz="quarter" idx="11"/>
          </p:nvPr>
        </p:nvSpPr>
        <p:spPr/>
        <p:txBody>
          <a:bodyPr/>
          <a:lstStyle/>
          <a:p>
            <a:r>
              <a:rPr lang="en-IN"/>
              <a:t>Circular innovation program</a:t>
            </a:r>
          </a:p>
        </p:txBody>
      </p:sp>
      <p:sp>
        <p:nvSpPr>
          <p:cNvPr id="6" name="Slide Number Placeholder 5">
            <a:extLst>
              <a:ext uri="{FF2B5EF4-FFF2-40B4-BE49-F238E27FC236}">
                <a16:creationId xmlns:a16="http://schemas.microsoft.com/office/drawing/2014/main" id="{02295676-E2AC-0581-2AA3-EA7AA5C866EE}"/>
              </a:ext>
            </a:extLst>
          </p:cNvPr>
          <p:cNvSpPr>
            <a:spLocks noGrp="1"/>
          </p:cNvSpPr>
          <p:nvPr>
            <p:ph type="sldNum" sz="quarter" idx="12"/>
          </p:nvPr>
        </p:nvSpPr>
        <p:spPr/>
        <p:txBody>
          <a:bodyPr/>
          <a:lstStyle/>
          <a:p>
            <a:fld id="{9D9E56B5-2DCF-4EE0-9EF9-E2B0E6A95671}" type="slidenum">
              <a:rPr lang="en-IN" smtClean="0"/>
              <a:t>‹#›</a:t>
            </a:fld>
            <a:endParaRPr lang="en-IN"/>
          </a:p>
        </p:txBody>
      </p:sp>
    </p:spTree>
    <p:extLst>
      <p:ext uri="{BB962C8B-B14F-4D97-AF65-F5344CB8AC3E}">
        <p14:creationId xmlns:p14="http://schemas.microsoft.com/office/powerpoint/2010/main" val="40590605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7F1E6D-36B2-50D2-340C-463CD10CF38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DD742E98-8BDD-109B-D1CB-96D0BD2BB4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85EAFF9-6288-EE34-56D6-8ADCC998EB87}"/>
              </a:ext>
            </a:extLst>
          </p:cNvPr>
          <p:cNvSpPr>
            <a:spLocks noGrp="1"/>
          </p:cNvSpPr>
          <p:nvPr>
            <p:ph type="dt" sz="half" idx="10"/>
          </p:nvPr>
        </p:nvSpPr>
        <p:spPr/>
        <p:txBody>
          <a:bodyPr/>
          <a:lstStyle/>
          <a:p>
            <a:fld id="{04D210A5-64FB-4DE4-B8E7-C88E667F3D82}" type="datetime1">
              <a:rPr lang="en-IN" smtClean="0"/>
              <a:t>05/11/25</a:t>
            </a:fld>
            <a:endParaRPr lang="en-IN"/>
          </a:p>
        </p:txBody>
      </p:sp>
      <p:sp>
        <p:nvSpPr>
          <p:cNvPr id="5" name="Footer Placeholder 4">
            <a:extLst>
              <a:ext uri="{FF2B5EF4-FFF2-40B4-BE49-F238E27FC236}">
                <a16:creationId xmlns:a16="http://schemas.microsoft.com/office/drawing/2014/main" id="{6F854C88-8109-3603-0DF9-9028BCF02B4E}"/>
              </a:ext>
            </a:extLst>
          </p:cNvPr>
          <p:cNvSpPr>
            <a:spLocks noGrp="1"/>
          </p:cNvSpPr>
          <p:nvPr>
            <p:ph type="ftr" sz="quarter" idx="11"/>
          </p:nvPr>
        </p:nvSpPr>
        <p:spPr/>
        <p:txBody>
          <a:bodyPr/>
          <a:lstStyle/>
          <a:p>
            <a:r>
              <a:rPr lang="en-IN"/>
              <a:t>Circular innovation program</a:t>
            </a:r>
          </a:p>
        </p:txBody>
      </p:sp>
      <p:sp>
        <p:nvSpPr>
          <p:cNvPr id="6" name="Slide Number Placeholder 5">
            <a:extLst>
              <a:ext uri="{FF2B5EF4-FFF2-40B4-BE49-F238E27FC236}">
                <a16:creationId xmlns:a16="http://schemas.microsoft.com/office/drawing/2014/main" id="{80BB424F-FB70-2E33-6EA3-4B461977723E}"/>
              </a:ext>
            </a:extLst>
          </p:cNvPr>
          <p:cNvSpPr>
            <a:spLocks noGrp="1"/>
          </p:cNvSpPr>
          <p:nvPr>
            <p:ph type="sldNum" sz="quarter" idx="12"/>
          </p:nvPr>
        </p:nvSpPr>
        <p:spPr/>
        <p:txBody>
          <a:bodyPr/>
          <a:lstStyle/>
          <a:p>
            <a:fld id="{9D9E56B5-2DCF-4EE0-9EF9-E2B0E6A95671}" type="slidenum">
              <a:rPr lang="en-IN" smtClean="0"/>
              <a:t>‹#›</a:t>
            </a:fld>
            <a:endParaRPr lang="en-IN"/>
          </a:p>
        </p:txBody>
      </p:sp>
    </p:spTree>
    <p:extLst>
      <p:ext uri="{BB962C8B-B14F-4D97-AF65-F5344CB8AC3E}">
        <p14:creationId xmlns:p14="http://schemas.microsoft.com/office/powerpoint/2010/main" val="29003495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90868" y="628653"/>
            <a:ext cx="11010265" cy="733425"/>
          </a:xfrm>
        </p:spPr>
        <p:txBody>
          <a:bodyPr/>
          <a:lstStyle>
            <a:lvl1pPr>
              <a:defRPr>
                <a:solidFill>
                  <a:schemeClr val="accent5"/>
                </a:solidFill>
              </a:defRPr>
            </a:lvl1pPr>
          </a:lstStyle>
          <a:p>
            <a:r>
              <a:rPr lang="en-GB" noProof="0"/>
              <a:t>Insert title (max. 1 line)</a:t>
            </a:r>
            <a:endParaRPr lang="nl-NL"/>
          </a:p>
        </p:txBody>
      </p:sp>
      <p:sp>
        <p:nvSpPr>
          <p:cNvPr id="3" name="Tijdelijke aanduiding voor verticale tekst 2"/>
          <p:cNvSpPr>
            <a:spLocks noGrp="1"/>
          </p:cNvSpPr>
          <p:nvPr>
            <p:ph type="body" orient="vert" idx="1" hasCustomPrompt="1"/>
          </p:nvPr>
        </p:nvSpPr>
        <p:spPr/>
        <p:txBody>
          <a:bodyPr vert="horz"/>
          <a:lstStyle>
            <a:lvl3pPr>
              <a:defRPr sz="1599"/>
            </a:lvl3pPr>
            <a:lvl6pPr>
              <a:defRPr sz="1799"/>
            </a:lvl6pPr>
            <a:lvl7pPr>
              <a:defRPr sz="1599"/>
            </a:lvl7pPr>
          </a:lstStyle>
          <a:p>
            <a:pPr lvl="0"/>
            <a:r>
              <a:rPr lang="en-GB" noProof="0"/>
              <a:t>Insert your subheading</a:t>
            </a:r>
          </a:p>
          <a:p>
            <a:pPr lvl="1"/>
            <a:r>
              <a:rPr lang="en-GB" noProof="0"/>
              <a:t>Plain text (18pt)</a:t>
            </a:r>
          </a:p>
          <a:p>
            <a:pPr lvl="2"/>
            <a:r>
              <a:rPr lang="en-GB" noProof="0"/>
              <a:t>Quote text (18pt)</a:t>
            </a:r>
          </a:p>
          <a:p>
            <a:pPr lvl="3"/>
            <a:r>
              <a:rPr lang="en-GB" noProof="0"/>
              <a:t>Bullets (18pt)</a:t>
            </a:r>
          </a:p>
          <a:p>
            <a:pPr lvl="4"/>
            <a:r>
              <a:rPr lang="en-GB" noProof="0"/>
              <a:t>Sub-Bullets (16pt)</a:t>
            </a:r>
          </a:p>
          <a:p>
            <a:pPr lvl="5"/>
            <a:r>
              <a:rPr lang="en-GB" noProof="0"/>
              <a:t>Numbers # (18pt)</a:t>
            </a:r>
          </a:p>
          <a:p>
            <a:pPr lvl="6"/>
            <a:r>
              <a:rPr lang="en-GB" noProof="0"/>
              <a:t>Bullets # (16pt)</a:t>
            </a:r>
          </a:p>
          <a:p>
            <a:pPr lvl="7"/>
            <a:r>
              <a:rPr lang="en-GB" noProof="0"/>
              <a:t>Sub-Bullets # (14pt)</a:t>
            </a:r>
          </a:p>
          <a:p>
            <a:pPr lvl="8"/>
            <a:r>
              <a:rPr lang="en-GB" noProof="0"/>
              <a:t>Source text (16pt)</a:t>
            </a:r>
          </a:p>
        </p:txBody>
      </p:sp>
      <p:sp>
        <p:nvSpPr>
          <p:cNvPr id="222" name="Rechthoek 221"/>
          <p:cNvSpPr/>
          <p:nvPr userDrawn="1"/>
        </p:nvSpPr>
        <p:spPr>
          <a:xfrm>
            <a:off x="6096002" y="-387386"/>
            <a:ext cx="6096000" cy="387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79848" tIns="45681" rIns="179848" bIns="45681" rtlCol="0" anchor="ctr"/>
          <a:lstStyle/>
          <a:p>
            <a:pPr algn="r"/>
            <a:r>
              <a:rPr lang="nl-NL" sz="1399" b="1">
                <a:solidFill>
                  <a:schemeClr val="tx1"/>
                </a:solidFill>
              </a:rPr>
              <a:t>Text (Only)</a:t>
            </a:r>
          </a:p>
        </p:txBody>
      </p:sp>
      <p:grpSp>
        <p:nvGrpSpPr>
          <p:cNvPr id="74" name="Groep 73"/>
          <p:cNvGrpSpPr/>
          <p:nvPr userDrawn="1"/>
        </p:nvGrpSpPr>
        <p:grpSpPr>
          <a:xfrm>
            <a:off x="-2900489" y="2"/>
            <a:ext cx="2734880" cy="5049133"/>
            <a:chOff x="-2901999" y="1"/>
            <a:chExt cx="2736304" cy="5049133"/>
          </a:xfrm>
        </p:grpSpPr>
        <p:sp>
          <p:nvSpPr>
            <p:cNvPr id="75" name="Rechthoek 132"/>
            <p:cNvSpPr/>
            <p:nvPr userDrawn="1"/>
          </p:nvSpPr>
          <p:spPr>
            <a:xfrm>
              <a:off x="-2901999" y="1"/>
              <a:ext cx="2187867" cy="387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79942" tIns="45705" rIns="179942" bIns="45705" rtlCol="0" anchor="t"/>
            <a:lstStyle/>
            <a:p>
              <a:pPr algn="l"/>
              <a:r>
                <a:rPr lang="nl-NL" sz="1899" b="1">
                  <a:solidFill>
                    <a:schemeClr val="tx1"/>
                  </a:solidFill>
                </a:rPr>
                <a:t>TEXT LEVELS</a:t>
              </a:r>
            </a:p>
          </p:txBody>
        </p:sp>
        <p:sp>
          <p:nvSpPr>
            <p:cNvPr id="76" name="Afgeronde rechthoek 133"/>
            <p:cNvSpPr/>
            <p:nvPr userDrawn="1"/>
          </p:nvSpPr>
          <p:spPr>
            <a:xfrm>
              <a:off x="-2062737" y="1347593"/>
              <a:ext cx="515688" cy="506527"/>
            </a:xfrm>
            <a:prstGeom prst="roundRect">
              <a:avLst>
                <a:gd name="adj" fmla="val 10944"/>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grpSp>
          <p:nvGrpSpPr>
            <p:cNvPr id="77" name="Groep 149"/>
            <p:cNvGrpSpPr/>
            <p:nvPr userDrawn="1"/>
          </p:nvGrpSpPr>
          <p:grpSpPr>
            <a:xfrm>
              <a:off x="-1975419" y="1433884"/>
              <a:ext cx="341052" cy="333945"/>
              <a:chOff x="6366933" y="309013"/>
              <a:chExt cx="1901295" cy="1861668"/>
            </a:xfrm>
            <a:solidFill>
              <a:schemeClr val="tx1"/>
            </a:solidFill>
          </p:grpSpPr>
          <p:sp>
            <p:nvSpPr>
              <p:cNvPr id="188" name="Rechthoek 202"/>
              <p:cNvSpPr/>
              <p:nvPr userDrawn="1"/>
            </p:nvSpPr>
            <p:spPr>
              <a:xfrm>
                <a:off x="6608189"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89" name="Rechthoek 203"/>
              <p:cNvSpPr/>
              <p:nvPr userDrawn="1"/>
            </p:nvSpPr>
            <p:spPr>
              <a:xfrm>
                <a:off x="6608189"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90" name="Rechthoek 204"/>
              <p:cNvSpPr/>
              <p:nvPr userDrawn="1"/>
            </p:nvSpPr>
            <p:spPr>
              <a:xfrm>
                <a:off x="6608189"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91" name="Rechthoek 205"/>
              <p:cNvSpPr/>
              <p:nvPr userDrawn="1"/>
            </p:nvSpPr>
            <p:spPr>
              <a:xfrm>
                <a:off x="7252238"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92" name="Rechthoek 206"/>
              <p:cNvSpPr/>
              <p:nvPr userDrawn="1"/>
            </p:nvSpPr>
            <p:spPr>
              <a:xfrm>
                <a:off x="7252238"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93" name="Rechthoek 207"/>
              <p:cNvSpPr/>
              <p:nvPr userDrawn="1"/>
            </p:nvSpPr>
            <p:spPr>
              <a:xfrm>
                <a:off x="7252238"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94" name="Rechthoek 208"/>
              <p:cNvSpPr/>
              <p:nvPr userDrawn="1"/>
            </p:nvSpPr>
            <p:spPr>
              <a:xfrm>
                <a:off x="7252238"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95" name="Rechthoek 209"/>
              <p:cNvSpPr/>
              <p:nvPr userDrawn="1"/>
            </p:nvSpPr>
            <p:spPr>
              <a:xfrm>
                <a:off x="7252238"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96" name="Rechthoek 210"/>
              <p:cNvSpPr/>
              <p:nvPr userDrawn="1"/>
            </p:nvSpPr>
            <p:spPr>
              <a:xfrm>
                <a:off x="7252238"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97" name="Rechthoek 211"/>
              <p:cNvSpPr/>
              <p:nvPr userDrawn="1"/>
            </p:nvSpPr>
            <p:spPr>
              <a:xfrm>
                <a:off x="7252238"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98" name="Vrije vorm 212"/>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grpSp>
        <p:sp>
          <p:nvSpPr>
            <p:cNvPr id="123" name="Ovaal 156"/>
            <p:cNvSpPr/>
            <p:nvPr userDrawn="1"/>
          </p:nvSpPr>
          <p:spPr>
            <a:xfrm>
              <a:off x="-2758322" y="2086020"/>
              <a:ext cx="239866" cy="23986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99">
                  <a:solidFill>
                    <a:schemeClr val="bg1"/>
                  </a:solidFill>
                </a:rPr>
                <a:t>1</a:t>
              </a:r>
            </a:p>
          </p:txBody>
        </p:sp>
        <p:sp>
          <p:nvSpPr>
            <p:cNvPr id="144" name="Ovaal 157"/>
            <p:cNvSpPr/>
            <p:nvPr userDrawn="1"/>
          </p:nvSpPr>
          <p:spPr>
            <a:xfrm>
              <a:off x="-2758322" y="2416500"/>
              <a:ext cx="239866" cy="23986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99">
                  <a:solidFill>
                    <a:schemeClr val="bg1"/>
                  </a:solidFill>
                </a:rPr>
                <a:t>2</a:t>
              </a:r>
            </a:p>
          </p:txBody>
        </p:sp>
        <p:sp>
          <p:nvSpPr>
            <p:cNvPr id="145" name="Ovaal 158"/>
            <p:cNvSpPr/>
            <p:nvPr userDrawn="1"/>
          </p:nvSpPr>
          <p:spPr>
            <a:xfrm>
              <a:off x="-2758322" y="2746980"/>
              <a:ext cx="239866" cy="23986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99">
                  <a:solidFill>
                    <a:schemeClr val="bg1"/>
                  </a:solidFill>
                </a:rPr>
                <a:t>3</a:t>
              </a:r>
            </a:p>
          </p:txBody>
        </p:sp>
        <p:sp>
          <p:nvSpPr>
            <p:cNvPr id="146" name="Ovaal 159"/>
            <p:cNvSpPr/>
            <p:nvPr userDrawn="1"/>
          </p:nvSpPr>
          <p:spPr>
            <a:xfrm>
              <a:off x="-2758322" y="3077460"/>
              <a:ext cx="239866" cy="23986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99">
                  <a:solidFill>
                    <a:schemeClr val="bg1"/>
                  </a:solidFill>
                </a:rPr>
                <a:t>4</a:t>
              </a:r>
            </a:p>
          </p:txBody>
        </p:sp>
        <p:sp>
          <p:nvSpPr>
            <p:cNvPr id="147" name="Ovaal 160"/>
            <p:cNvSpPr/>
            <p:nvPr userDrawn="1"/>
          </p:nvSpPr>
          <p:spPr>
            <a:xfrm>
              <a:off x="-2758322" y="3407940"/>
              <a:ext cx="239866" cy="23986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99">
                  <a:solidFill>
                    <a:schemeClr val="bg1"/>
                  </a:solidFill>
                </a:rPr>
                <a:t>5</a:t>
              </a:r>
            </a:p>
          </p:txBody>
        </p:sp>
        <p:sp>
          <p:nvSpPr>
            <p:cNvPr id="148" name="Ovaal 161"/>
            <p:cNvSpPr/>
            <p:nvPr userDrawn="1"/>
          </p:nvSpPr>
          <p:spPr>
            <a:xfrm>
              <a:off x="-2758322" y="3738420"/>
              <a:ext cx="239866" cy="23986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99">
                  <a:solidFill>
                    <a:schemeClr val="bg1"/>
                  </a:solidFill>
                </a:rPr>
                <a:t>6</a:t>
              </a:r>
            </a:p>
          </p:txBody>
        </p:sp>
        <p:sp>
          <p:nvSpPr>
            <p:cNvPr id="149" name="Afgeronde rechthoek 163"/>
            <p:cNvSpPr/>
            <p:nvPr userDrawn="1"/>
          </p:nvSpPr>
          <p:spPr>
            <a:xfrm>
              <a:off x="-2734607" y="1347593"/>
              <a:ext cx="515688" cy="506527"/>
            </a:xfrm>
            <a:prstGeom prst="roundRect">
              <a:avLst>
                <a:gd name="adj" fmla="val 10944"/>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grpSp>
          <p:nvGrpSpPr>
            <p:cNvPr id="150" name="Groep 164"/>
            <p:cNvGrpSpPr/>
            <p:nvPr userDrawn="1"/>
          </p:nvGrpSpPr>
          <p:grpSpPr>
            <a:xfrm>
              <a:off x="-2647289" y="1433884"/>
              <a:ext cx="341052" cy="333945"/>
              <a:chOff x="3708400" y="309013"/>
              <a:chExt cx="1901295" cy="1861668"/>
            </a:xfrm>
            <a:solidFill>
              <a:schemeClr val="tx1"/>
            </a:solidFill>
          </p:grpSpPr>
          <p:sp>
            <p:nvSpPr>
              <p:cNvPr id="177" name="Rechthoek 191"/>
              <p:cNvSpPr/>
              <p:nvPr userDrawn="1"/>
            </p:nvSpPr>
            <p:spPr>
              <a:xfrm>
                <a:off x="3949656"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78" name="Rechthoek 192"/>
              <p:cNvSpPr/>
              <p:nvPr userDrawn="1"/>
            </p:nvSpPr>
            <p:spPr>
              <a:xfrm>
                <a:off x="3949656"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79" name="Rechthoek 193"/>
              <p:cNvSpPr/>
              <p:nvPr userDrawn="1"/>
            </p:nvSpPr>
            <p:spPr>
              <a:xfrm>
                <a:off x="3949656"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80" name="Rechthoek 194"/>
              <p:cNvSpPr/>
              <p:nvPr userDrawn="1"/>
            </p:nvSpPr>
            <p:spPr>
              <a:xfrm>
                <a:off x="4593705"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81" name="Rechthoek 195"/>
              <p:cNvSpPr/>
              <p:nvPr userDrawn="1"/>
            </p:nvSpPr>
            <p:spPr>
              <a:xfrm>
                <a:off x="4593705"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82" name="Rechthoek 196"/>
              <p:cNvSpPr/>
              <p:nvPr userDrawn="1"/>
            </p:nvSpPr>
            <p:spPr>
              <a:xfrm>
                <a:off x="4593705"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83" name="Rechthoek 197"/>
              <p:cNvSpPr/>
              <p:nvPr userDrawn="1"/>
            </p:nvSpPr>
            <p:spPr>
              <a:xfrm>
                <a:off x="4593705"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84" name="Rechthoek 198"/>
              <p:cNvSpPr/>
              <p:nvPr userDrawn="1"/>
            </p:nvSpPr>
            <p:spPr>
              <a:xfrm>
                <a:off x="4593705"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85" name="Rechthoek 199"/>
              <p:cNvSpPr/>
              <p:nvPr userDrawn="1"/>
            </p:nvSpPr>
            <p:spPr>
              <a:xfrm>
                <a:off x="4593705"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86" name="Rechthoek 200"/>
              <p:cNvSpPr/>
              <p:nvPr userDrawn="1"/>
            </p:nvSpPr>
            <p:spPr>
              <a:xfrm>
                <a:off x="4593705"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87" name="Vrije vorm 201"/>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grpSp>
        <p:cxnSp>
          <p:nvCxnSpPr>
            <p:cNvPr id="151" name="Rechte verbindingslijn 165"/>
            <p:cNvCxnSpPr/>
            <p:nvPr userDrawn="1"/>
          </p:nvCxnSpPr>
          <p:spPr>
            <a:xfrm>
              <a:off x="-2758323" y="384987"/>
              <a:ext cx="259262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2" name="Rechte verbindingslijn 166"/>
            <p:cNvCxnSpPr/>
            <p:nvPr userDrawn="1"/>
          </p:nvCxnSpPr>
          <p:spPr>
            <a:xfrm>
              <a:off x="-2758323" y="1995406"/>
              <a:ext cx="259262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3" name="Rechte verbindingslijn 167"/>
            <p:cNvCxnSpPr/>
            <p:nvPr userDrawn="1"/>
          </p:nvCxnSpPr>
          <p:spPr>
            <a:xfrm>
              <a:off x="-2758323" y="5049134"/>
              <a:ext cx="259262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54" name="Ovaal 168"/>
            <p:cNvSpPr/>
            <p:nvPr userDrawn="1"/>
          </p:nvSpPr>
          <p:spPr>
            <a:xfrm>
              <a:off x="-2758322" y="4068900"/>
              <a:ext cx="239866" cy="23986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99">
                  <a:solidFill>
                    <a:schemeClr val="bg1"/>
                  </a:solidFill>
                </a:rPr>
                <a:t>7</a:t>
              </a:r>
            </a:p>
          </p:txBody>
        </p:sp>
        <p:sp>
          <p:nvSpPr>
            <p:cNvPr id="155" name="Ovaal 169"/>
            <p:cNvSpPr/>
            <p:nvPr userDrawn="1"/>
          </p:nvSpPr>
          <p:spPr>
            <a:xfrm>
              <a:off x="-2758322" y="4399380"/>
              <a:ext cx="239866" cy="23986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99">
                  <a:solidFill>
                    <a:schemeClr val="bg1"/>
                  </a:solidFill>
                </a:rPr>
                <a:t>8</a:t>
              </a:r>
            </a:p>
          </p:txBody>
        </p:sp>
        <p:sp>
          <p:nvSpPr>
            <p:cNvPr id="156" name="Ovaal 170"/>
            <p:cNvSpPr/>
            <p:nvPr userDrawn="1"/>
          </p:nvSpPr>
          <p:spPr>
            <a:xfrm>
              <a:off x="-2758322" y="4729860"/>
              <a:ext cx="239866" cy="23986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99">
                  <a:solidFill>
                    <a:schemeClr val="bg1"/>
                  </a:solidFill>
                </a:rPr>
                <a:t>9</a:t>
              </a:r>
            </a:p>
          </p:txBody>
        </p:sp>
        <p:sp>
          <p:nvSpPr>
            <p:cNvPr id="157" name="Textfield placeholder"/>
            <p:cNvSpPr txBox="1">
              <a:spLocks/>
            </p:cNvSpPr>
            <p:nvPr userDrawn="1"/>
          </p:nvSpPr>
          <p:spPr>
            <a:xfrm>
              <a:off x="-2455182" y="2443144"/>
              <a:ext cx="1971517"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tabLst>
                  <a:tab pos="1523238" algn="l"/>
                </a:tabLst>
              </a:pPr>
              <a:r>
                <a:rPr lang="en-GB" sz="1099">
                  <a:solidFill>
                    <a:schemeClr val="tx1"/>
                  </a:solidFill>
                </a:rPr>
                <a:t>Plain text 	</a:t>
              </a:r>
            </a:p>
          </p:txBody>
        </p:sp>
        <p:sp>
          <p:nvSpPr>
            <p:cNvPr id="158" name="Textfield placeholder"/>
            <p:cNvSpPr txBox="1">
              <a:spLocks/>
            </p:cNvSpPr>
            <p:nvPr userDrawn="1"/>
          </p:nvSpPr>
          <p:spPr>
            <a:xfrm>
              <a:off x="-2455182" y="3104104"/>
              <a:ext cx="1971517"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80885" lvl="1" indent="-180885">
                <a:buClr>
                  <a:schemeClr val="accent5"/>
                </a:buClr>
                <a:buSzPct val="125000"/>
                <a:buFont typeface="Calibri" panose="020F0502020204030204" pitchFamily="34" charset="0"/>
                <a:buChar char="&gt;"/>
                <a:tabLst>
                  <a:tab pos="1523238" algn="l"/>
                </a:tabLst>
              </a:pPr>
              <a:r>
                <a:rPr lang="en-GB" sz="1099">
                  <a:solidFill>
                    <a:schemeClr val="tx1"/>
                  </a:solidFill>
                </a:rPr>
                <a:t>Bullets 	</a:t>
              </a:r>
            </a:p>
          </p:txBody>
        </p:sp>
        <p:sp>
          <p:nvSpPr>
            <p:cNvPr id="159" name="Textfield placeholder"/>
            <p:cNvSpPr txBox="1">
              <a:spLocks/>
            </p:cNvSpPr>
            <p:nvPr userDrawn="1"/>
          </p:nvSpPr>
          <p:spPr>
            <a:xfrm>
              <a:off x="-2455182" y="3434584"/>
              <a:ext cx="1971517"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358596" lvl="2" indent="-177711">
                <a:buClr>
                  <a:schemeClr val="accent5"/>
                </a:buClr>
                <a:buFont typeface="Arial" panose="020B0604020202020204" pitchFamily="34" charset="0"/>
                <a:buChar char="–"/>
                <a:tabLst>
                  <a:tab pos="1523238" algn="l"/>
                </a:tabLst>
              </a:pPr>
              <a:r>
                <a:rPr lang="en-GB" sz="1099">
                  <a:solidFill>
                    <a:schemeClr val="tx1"/>
                  </a:solidFill>
                </a:rPr>
                <a:t>Sub-bullets	</a:t>
              </a:r>
            </a:p>
          </p:txBody>
        </p:sp>
        <p:sp>
          <p:nvSpPr>
            <p:cNvPr id="160" name="Textfield placeholder"/>
            <p:cNvSpPr txBox="1">
              <a:spLocks/>
            </p:cNvSpPr>
            <p:nvPr userDrawn="1"/>
          </p:nvSpPr>
          <p:spPr>
            <a:xfrm>
              <a:off x="-2455182" y="2112664"/>
              <a:ext cx="1971517"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lvl="3">
                <a:tabLst>
                  <a:tab pos="1523238" algn="l"/>
                </a:tabLst>
              </a:pPr>
              <a:r>
                <a:rPr lang="en-GB" sz="1199">
                  <a:solidFill>
                    <a:schemeClr val="tx1"/>
                  </a:solidFill>
                </a:rPr>
                <a:t>Subheading 	</a:t>
              </a:r>
            </a:p>
          </p:txBody>
        </p:sp>
        <p:sp>
          <p:nvSpPr>
            <p:cNvPr id="161" name="Textfield placeholder"/>
            <p:cNvSpPr txBox="1">
              <a:spLocks/>
            </p:cNvSpPr>
            <p:nvPr userDrawn="1"/>
          </p:nvSpPr>
          <p:spPr>
            <a:xfrm>
              <a:off x="-2455182" y="3765064"/>
              <a:ext cx="2005712"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80885" lvl="4" indent="-180885">
                <a:lnSpc>
                  <a:spcPct val="100000"/>
                </a:lnSpc>
                <a:buClr>
                  <a:schemeClr val="accent5"/>
                </a:buClr>
                <a:buFont typeface="+mj-lt"/>
                <a:buAutoNum type="arabicPeriod"/>
                <a:tabLst>
                  <a:tab pos="1523238" algn="l"/>
                </a:tabLst>
              </a:pPr>
              <a:r>
                <a:rPr lang="en-GB" sz="1099" b="0" i="0">
                  <a:solidFill>
                    <a:schemeClr val="tx1"/>
                  </a:solidFill>
                </a:rPr>
                <a:t>Numbers 	</a:t>
              </a:r>
            </a:p>
          </p:txBody>
        </p:sp>
        <p:sp>
          <p:nvSpPr>
            <p:cNvPr id="162" name="Textfield placeholder"/>
            <p:cNvSpPr txBox="1">
              <a:spLocks/>
            </p:cNvSpPr>
            <p:nvPr userDrawn="1"/>
          </p:nvSpPr>
          <p:spPr>
            <a:xfrm>
              <a:off x="-2455182" y="4095544"/>
              <a:ext cx="1971517"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358596" lvl="5" indent="-180885">
                <a:lnSpc>
                  <a:spcPct val="100000"/>
                </a:lnSpc>
                <a:buClr>
                  <a:schemeClr val="accent5"/>
                </a:buClr>
                <a:buSzPct val="125000"/>
                <a:buFont typeface="Calibri" panose="020F0502020204030204" pitchFamily="34" charset="0"/>
                <a:buChar char="&gt;"/>
                <a:tabLst>
                  <a:tab pos="1523238" algn="l"/>
                </a:tabLst>
              </a:pPr>
              <a:r>
                <a:rPr lang="en-GB" sz="1099" cap="none" baseline="0">
                  <a:solidFill>
                    <a:schemeClr val="tx1"/>
                  </a:solidFill>
                </a:rPr>
                <a:t>Bullets #	</a:t>
              </a:r>
            </a:p>
          </p:txBody>
        </p:sp>
        <p:sp>
          <p:nvSpPr>
            <p:cNvPr id="163" name="Textfield placeholder"/>
            <p:cNvSpPr txBox="1">
              <a:spLocks/>
            </p:cNvSpPr>
            <p:nvPr userDrawn="1"/>
          </p:nvSpPr>
          <p:spPr>
            <a:xfrm>
              <a:off x="-2455182" y="4426024"/>
              <a:ext cx="1971517"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36307" lvl="5" indent="-177711">
                <a:lnSpc>
                  <a:spcPct val="100000"/>
                </a:lnSpc>
                <a:buClr>
                  <a:schemeClr val="accent5"/>
                </a:buClr>
                <a:buFont typeface="Arial" panose="020B0604020202020204" pitchFamily="34" charset="0"/>
                <a:buChar char="–"/>
                <a:tabLst>
                  <a:tab pos="1523238" algn="l"/>
                </a:tabLst>
              </a:pPr>
              <a:r>
                <a:rPr lang="en-GB" sz="1099" cap="none" baseline="0">
                  <a:solidFill>
                    <a:schemeClr val="tx1"/>
                  </a:solidFill>
                </a:rPr>
                <a:t>Sub-Bullets # 	</a:t>
              </a:r>
            </a:p>
          </p:txBody>
        </p:sp>
        <p:sp>
          <p:nvSpPr>
            <p:cNvPr id="164" name="Textfield placeholder"/>
            <p:cNvSpPr txBox="1">
              <a:spLocks/>
            </p:cNvSpPr>
            <p:nvPr userDrawn="1"/>
          </p:nvSpPr>
          <p:spPr>
            <a:xfrm>
              <a:off x="-2455182" y="4756504"/>
              <a:ext cx="1971517"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lvl="5">
                <a:lnSpc>
                  <a:spcPct val="100000"/>
                </a:lnSpc>
                <a:tabLst>
                  <a:tab pos="1523238" algn="l"/>
                </a:tabLst>
              </a:pPr>
              <a:r>
                <a:rPr lang="en-GB" sz="1049" cap="none" baseline="0">
                  <a:solidFill>
                    <a:schemeClr val="tx2">
                      <a:lumMod val="60000"/>
                      <a:lumOff val="40000"/>
                    </a:schemeClr>
                  </a:solidFill>
                </a:rPr>
                <a:t>Source text	</a:t>
              </a:r>
            </a:p>
          </p:txBody>
        </p:sp>
        <p:sp>
          <p:nvSpPr>
            <p:cNvPr id="165" name="Textfield placeholder"/>
            <p:cNvSpPr txBox="1">
              <a:spLocks/>
            </p:cNvSpPr>
            <p:nvPr userDrawn="1"/>
          </p:nvSpPr>
          <p:spPr>
            <a:xfrm>
              <a:off x="-2455182" y="2773624"/>
              <a:ext cx="1971517"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lvl="5">
                <a:lnSpc>
                  <a:spcPct val="100000"/>
                </a:lnSpc>
                <a:tabLst>
                  <a:tab pos="1523238" algn="l"/>
                </a:tabLst>
              </a:pPr>
              <a:r>
                <a:rPr lang="en-GB" sz="1099" i="1" cap="none" baseline="0">
                  <a:solidFill>
                    <a:schemeClr val="tx1"/>
                  </a:solidFill>
                </a:rPr>
                <a:t>Quote text	</a:t>
              </a:r>
            </a:p>
          </p:txBody>
        </p:sp>
        <p:sp>
          <p:nvSpPr>
            <p:cNvPr id="166" name="Textfield placeholder"/>
            <p:cNvSpPr txBox="1">
              <a:spLocks/>
            </p:cNvSpPr>
            <p:nvPr userDrawn="1"/>
          </p:nvSpPr>
          <p:spPr>
            <a:xfrm>
              <a:off x="-654932" y="2443144"/>
              <a:ext cx="47196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lgn="r">
                <a:tabLst>
                  <a:tab pos="1523238" algn="l"/>
                </a:tabLst>
              </a:pPr>
              <a:r>
                <a:rPr lang="en-GB" sz="1099">
                  <a:solidFill>
                    <a:schemeClr val="tx1"/>
                  </a:solidFill>
                </a:rPr>
                <a:t>(18pt)</a:t>
              </a:r>
            </a:p>
          </p:txBody>
        </p:sp>
        <p:sp>
          <p:nvSpPr>
            <p:cNvPr id="167" name="Textfield placeholder"/>
            <p:cNvSpPr txBox="1">
              <a:spLocks/>
            </p:cNvSpPr>
            <p:nvPr userDrawn="1"/>
          </p:nvSpPr>
          <p:spPr>
            <a:xfrm>
              <a:off x="-658746" y="3104104"/>
              <a:ext cx="47196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1" indent="0" algn="r">
                <a:buClr>
                  <a:schemeClr val="accent6"/>
                </a:buClr>
                <a:buSzPct val="125000"/>
                <a:buFont typeface="Calibri" panose="020F0502020204030204" pitchFamily="34" charset="0"/>
                <a:buNone/>
                <a:tabLst>
                  <a:tab pos="1523238" algn="l"/>
                </a:tabLst>
              </a:pPr>
              <a:r>
                <a:rPr lang="en-GB" sz="1099">
                  <a:solidFill>
                    <a:schemeClr val="tx1"/>
                  </a:solidFill>
                </a:rPr>
                <a:t>(18pt)</a:t>
              </a:r>
            </a:p>
          </p:txBody>
        </p:sp>
        <p:sp>
          <p:nvSpPr>
            <p:cNvPr id="168" name="Textfield placeholder"/>
            <p:cNvSpPr txBox="1">
              <a:spLocks/>
            </p:cNvSpPr>
            <p:nvPr userDrawn="1"/>
          </p:nvSpPr>
          <p:spPr>
            <a:xfrm>
              <a:off x="-658746" y="3434584"/>
              <a:ext cx="47196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2" indent="0" algn="r">
                <a:buClr>
                  <a:schemeClr val="accent6"/>
                </a:buClr>
                <a:buFont typeface="Arial" panose="020B0604020202020204" pitchFamily="34" charset="0"/>
                <a:buNone/>
                <a:tabLst/>
              </a:pPr>
              <a:r>
                <a:rPr lang="en-GB" sz="1099">
                  <a:solidFill>
                    <a:schemeClr val="tx1"/>
                  </a:solidFill>
                </a:rPr>
                <a:t>(16pt)</a:t>
              </a:r>
            </a:p>
          </p:txBody>
        </p:sp>
        <p:sp>
          <p:nvSpPr>
            <p:cNvPr id="169" name="Textfield placeholder"/>
            <p:cNvSpPr txBox="1">
              <a:spLocks/>
            </p:cNvSpPr>
            <p:nvPr userDrawn="1"/>
          </p:nvSpPr>
          <p:spPr>
            <a:xfrm>
              <a:off x="-654932" y="2112664"/>
              <a:ext cx="47196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lvl="3" algn="r">
                <a:tabLst>
                  <a:tab pos="1523238" algn="l"/>
                </a:tabLst>
              </a:pPr>
              <a:r>
                <a:rPr lang="en-GB" sz="1199">
                  <a:solidFill>
                    <a:schemeClr val="tx1"/>
                  </a:solidFill>
                </a:rPr>
                <a:t>(24pt)</a:t>
              </a:r>
            </a:p>
          </p:txBody>
        </p:sp>
        <p:sp>
          <p:nvSpPr>
            <p:cNvPr id="170" name="Textfield placeholder"/>
            <p:cNvSpPr txBox="1">
              <a:spLocks/>
            </p:cNvSpPr>
            <p:nvPr userDrawn="1"/>
          </p:nvSpPr>
          <p:spPr>
            <a:xfrm>
              <a:off x="-666933" y="3765064"/>
              <a:ext cx="480152"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4" indent="0" algn="r">
                <a:lnSpc>
                  <a:spcPct val="100000"/>
                </a:lnSpc>
                <a:buClr>
                  <a:schemeClr val="accent6"/>
                </a:buClr>
                <a:buFont typeface="+mj-lt"/>
                <a:buNone/>
                <a:tabLst>
                  <a:tab pos="1523238" algn="l"/>
                </a:tabLst>
              </a:pPr>
              <a:r>
                <a:rPr lang="en-GB" sz="1099" b="0" i="0">
                  <a:solidFill>
                    <a:schemeClr val="tx1"/>
                  </a:solidFill>
                </a:rPr>
                <a:t>(18pt)</a:t>
              </a:r>
            </a:p>
          </p:txBody>
        </p:sp>
        <p:sp>
          <p:nvSpPr>
            <p:cNvPr id="171" name="Textfield placeholder"/>
            <p:cNvSpPr txBox="1">
              <a:spLocks/>
            </p:cNvSpPr>
            <p:nvPr userDrawn="1"/>
          </p:nvSpPr>
          <p:spPr>
            <a:xfrm>
              <a:off x="-658746" y="4095544"/>
              <a:ext cx="47196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5" indent="0" algn="r">
                <a:lnSpc>
                  <a:spcPct val="100000"/>
                </a:lnSpc>
                <a:buClr>
                  <a:schemeClr val="accent6"/>
                </a:buClr>
                <a:buSzPct val="125000"/>
                <a:buFont typeface="Calibri" panose="020F0502020204030204" pitchFamily="34" charset="0"/>
                <a:buNone/>
                <a:tabLst>
                  <a:tab pos="1523238" algn="l"/>
                </a:tabLst>
              </a:pPr>
              <a:r>
                <a:rPr lang="en-GB" sz="1099" cap="none" baseline="0">
                  <a:solidFill>
                    <a:schemeClr val="tx1"/>
                  </a:solidFill>
                </a:rPr>
                <a:t>(16pt)</a:t>
              </a:r>
            </a:p>
          </p:txBody>
        </p:sp>
        <p:sp>
          <p:nvSpPr>
            <p:cNvPr id="172" name="Textfield placeholder"/>
            <p:cNvSpPr txBox="1">
              <a:spLocks/>
            </p:cNvSpPr>
            <p:nvPr userDrawn="1"/>
          </p:nvSpPr>
          <p:spPr>
            <a:xfrm>
              <a:off x="-658746" y="4426024"/>
              <a:ext cx="47196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5" indent="0" algn="r">
                <a:lnSpc>
                  <a:spcPct val="100000"/>
                </a:lnSpc>
                <a:buClr>
                  <a:schemeClr val="accent6"/>
                </a:buClr>
                <a:buFont typeface="Arial" panose="020B0604020202020204" pitchFamily="34" charset="0"/>
                <a:buNone/>
                <a:tabLst>
                  <a:tab pos="1523238" algn="l"/>
                </a:tabLst>
              </a:pPr>
              <a:r>
                <a:rPr lang="en-GB" sz="1099" cap="none" baseline="0">
                  <a:solidFill>
                    <a:schemeClr val="tx1"/>
                  </a:solidFill>
                </a:rPr>
                <a:t>(14pt)</a:t>
              </a:r>
            </a:p>
          </p:txBody>
        </p:sp>
        <p:sp>
          <p:nvSpPr>
            <p:cNvPr id="173" name="Textfield placeholder"/>
            <p:cNvSpPr txBox="1">
              <a:spLocks/>
            </p:cNvSpPr>
            <p:nvPr userDrawn="1"/>
          </p:nvSpPr>
          <p:spPr>
            <a:xfrm>
              <a:off x="-658746" y="4756504"/>
              <a:ext cx="47196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lvl="5" algn="r">
                <a:lnSpc>
                  <a:spcPct val="100000"/>
                </a:lnSpc>
                <a:tabLst>
                  <a:tab pos="1523238" algn="l"/>
                </a:tabLst>
              </a:pPr>
              <a:r>
                <a:rPr lang="en-GB" sz="1049" cap="none" baseline="0">
                  <a:solidFill>
                    <a:schemeClr val="tx2">
                      <a:lumMod val="60000"/>
                      <a:lumOff val="40000"/>
                    </a:schemeClr>
                  </a:solidFill>
                </a:rPr>
                <a:t>(16pt)</a:t>
              </a:r>
            </a:p>
          </p:txBody>
        </p:sp>
        <p:sp>
          <p:nvSpPr>
            <p:cNvPr id="174" name="Textfield placeholder"/>
            <p:cNvSpPr txBox="1">
              <a:spLocks/>
            </p:cNvSpPr>
            <p:nvPr userDrawn="1"/>
          </p:nvSpPr>
          <p:spPr>
            <a:xfrm>
              <a:off x="-654932" y="2773624"/>
              <a:ext cx="47196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lvl="5" algn="r">
                <a:lnSpc>
                  <a:spcPct val="100000"/>
                </a:lnSpc>
                <a:tabLst>
                  <a:tab pos="1523238" algn="l"/>
                </a:tabLst>
              </a:pPr>
              <a:r>
                <a:rPr lang="en-GB" sz="1099" i="1" cap="none" baseline="0">
                  <a:solidFill>
                    <a:schemeClr val="tx1"/>
                  </a:solidFill>
                </a:rPr>
                <a:t>(18pt)</a:t>
              </a:r>
            </a:p>
          </p:txBody>
        </p:sp>
        <p:sp>
          <p:nvSpPr>
            <p:cNvPr id="175" name="Textfield placeholder"/>
            <p:cNvSpPr txBox="1">
              <a:spLocks/>
            </p:cNvSpPr>
            <p:nvPr userDrawn="1"/>
          </p:nvSpPr>
          <p:spPr>
            <a:xfrm>
              <a:off x="-2758322" y="577512"/>
              <a:ext cx="2592627" cy="581413"/>
            </a:xfrm>
            <a:prstGeom prst="rect">
              <a:avLst/>
            </a:prstGeom>
          </p:spPr>
          <p:txBody>
            <a:bodyPr vert="horz" lIns="0" tIns="0" rIns="0" bIns="0" rtlCol="0" anchor="t">
              <a:noAutofit/>
            </a:bodyPr>
            <a:lstStyle>
              <a:defPPr>
                <a:defRPr lang="nl-NL"/>
              </a:defPPr>
              <a:lvl1pPr indent="0" defTabSz="1087016">
                <a:lnSpc>
                  <a:spcPct val="90000"/>
                </a:lnSpc>
                <a:spcBef>
                  <a:spcPts val="600"/>
                </a:spcBef>
                <a:spcAft>
                  <a:spcPts val="600"/>
                </a:spcAft>
                <a:buSzPct val="80000"/>
                <a:buFont typeface="Wingdings" pitchFamily="2" charset="2"/>
                <a:buNone/>
                <a:defRPr sz="1100" b="0"/>
              </a:lvl1pPr>
              <a:lvl2pPr marL="228600" indent="-228600" defTabSz="1087016">
                <a:lnSpc>
                  <a:spcPts val="1800"/>
                </a:lnSpc>
                <a:spcBef>
                  <a:spcPts val="400"/>
                </a:spcBef>
                <a:spcAft>
                  <a:spcPts val="400"/>
                </a:spcAft>
                <a:buClr>
                  <a:schemeClr val="tx2"/>
                </a:buClr>
                <a:buSzPct val="80000"/>
                <a:buFontTx/>
                <a:buBlip>
                  <a:blip r:embed="rId2"/>
                </a:buBlip>
                <a:tabLst/>
                <a:defRPr sz="1600"/>
              </a:lvl2pPr>
              <a:lvl3pPr marL="396875" indent="-160338" defTabSz="1087016">
                <a:lnSpc>
                  <a:spcPts val="1600"/>
                </a:lnSpc>
                <a:spcBef>
                  <a:spcPts val="200"/>
                </a:spcBef>
                <a:spcAft>
                  <a:spcPts val="200"/>
                </a:spcAft>
                <a:buClr>
                  <a:schemeClr val="tx2"/>
                </a:buClr>
                <a:buFont typeface="Trebuchet MS" pitchFamily="34" charset="0"/>
                <a:buChar char="−"/>
                <a:defRPr sz="1400"/>
              </a:lvl3pPr>
              <a:lvl4pPr marL="0" indent="0" defTabSz="1087016">
                <a:lnSpc>
                  <a:spcPts val="1800"/>
                </a:lnSpc>
                <a:spcBef>
                  <a:spcPts val="400"/>
                </a:spcBef>
                <a:spcAft>
                  <a:spcPts val="400"/>
                </a:spcAft>
                <a:buFont typeface="Wingdings" pitchFamily="2" charset="2"/>
                <a:buNone/>
                <a:defRPr sz="1600" b="1"/>
              </a:lvl4pPr>
              <a:lvl5pPr marL="0" indent="0" defTabSz="1087016">
                <a:lnSpc>
                  <a:spcPts val="3800"/>
                </a:lnSpc>
                <a:spcBef>
                  <a:spcPts val="1200"/>
                </a:spcBef>
                <a:spcAft>
                  <a:spcPts val="400"/>
                </a:spcAft>
                <a:buFont typeface="Wingdings" pitchFamily="2" charset="2"/>
                <a:buNone/>
                <a:defRPr sz="1600" b="1" baseline="0">
                  <a:solidFill>
                    <a:schemeClr val="tx2"/>
                  </a:solidFill>
                </a:defRPr>
              </a:lvl5pPr>
              <a:lvl6pPr marL="0" indent="0" defTabSz="1087016">
                <a:lnSpc>
                  <a:spcPct val="250000"/>
                </a:lnSpc>
                <a:spcBef>
                  <a:spcPts val="0"/>
                </a:spcBef>
                <a:spcAft>
                  <a:spcPts val="0"/>
                </a:spcAft>
                <a:buFont typeface="Arial" pitchFamily="34" charset="0"/>
                <a:buNone/>
                <a:defRPr sz="2000" cap="all" baseline="0">
                  <a:solidFill>
                    <a:schemeClr val="tx1">
                      <a:lumMod val="75000"/>
                      <a:lumOff val="25000"/>
                    </a:schemeClr>
                  </a:solidFill>
                </a:defRPr>
              </a:lvl6pPr>
              <a:lvl7pPr marL="3532800" indent="-271753" defTabSz="1087016">
                <a:spcBef>
                  <a:spcPct val="20000"/>
                </a:spcBef>
                <a:buFont typeface="Arial" pitchFamily="34" charset="0"/>
                <a:buChar char="•"/>
                <a:defRPr sz="2400"/>
              </a:lvl7pPr>
              <a:lvl8pPr marL="4076308" indent="-271753" defTabSz="1087016">
                <a:spcBef>
                  <a:spcPct val="20000"/>
                </a:spcBef>
                <a:buFont typeface="Arial" pitchFamily="34" charset="0"/>
                <a:buChar char="•"/>
                <a:defRPr sz="2400"/>
              </a:lvl8pPr>
              <a:lvl9pPr marL="4619815" indent="-271753" defTabSz="1087016">
                <a:spcBef>
                  <a:spcPct val="20000"/>
                </a:spcBef>
                <a:buFont typeface="Arial" pitchFamily="34" charset="0"/>
                <a:buChar char="•"/>
                <a:defRPr sz="2400"/>
              </a:lvl9pPr>
            </a:lstStyle>
            <a:p>
              <a:pPr lvl="0"/>
              <a:r>
                <a:rPr lang="en-GB" sz="1099"/>
                <a:t>Do </a:t>
              </a:r>
              <a:r>
                <a:rPr lang="en-GB" sz="1099" b="1"/>
                <a:t>NOT</a:t>
              </a:r>
              <a:r>
                <a:rPr lang="en-GB" sz="1099"/>
                <a:t> use</a:t>
              </a:r>
              <a:r>
                <a:rPr lang="en-GB" sz="1099" baseline="0"/>
                <a:t> </a:t>
              </a:r>
              <a:r>
                <a:rPr lang="en-GB" sz="1099"/>
                <a:t>the tab button or the standard PPT bullet list for bullets and/or</a:t>
              </a:r>
              <a:r>
                <a:rPr lang="en-GB" sz="1099" baseline="0"/>
                <a:t> numbers, other text levels, but use:</a:t>
              </a:r>
              <a:endParaRPr lang="en-GB" sz="1099"/>
            </a:p>
          </p:txBody>
        </p:sp>
        <p:cxnSp>
          <p:nvCxnSpPr>
            <p:cNvPr id="176" name="Rechte verbindingslijn 190"/>
            <p:cNvCxnSpPr/>
            <p:nvPr userDrawn="1"/>
          </p:nvCxnSpPr>
          <p:spPr>
            <a:xfrm>
              <a:off x="-2758323" y="1192509"/>
              <a:ext cx="259262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67" name="Tijdelijke aanduiding voor dianummer 5"/>
          <p:cNvSpPr>
            <a:spLocks noGrp="1"/>
          </p:cNvSpPr>
          <p:nvPr>
            <p:ph type="sldNum" sz="quarter" idx="4"/>
          </p:nvPr>
        </p:nvSpPr>
        <p:spPr>
          <a:xfrm>
            <a:off x="500746" y="6433214"/>
            <a:ext cx="629151" cy="288116"/>
          </a:xfrm>
          <a:prstGeom prst="rect">
            <a:avLst/>
          </a:prstGeom>
        </p:spPr>
        <p:txBody>
          <a:bodyPr vert="horz" lIns="91440" tIns="45720" rIns="91440" bIns="45720" rtlCol="0" anchor="ctr"/>
          <a:lstStyle>
            <a:lvl1pPr algn="l">
              <a:defRPr sz="1199">
                <a:solidFill>
                  <a:schemeClr val="tx1"/>
                </a:solidFill>
              </a:defRPr>
            </a:lvl1pPr>
          </a:lstStyle>
          <a:p>
            <a:fld id="{E2CB72EC-43F6-402C-83D4-E24C0697C54A}" type="slidenum">
              <a:rPr lang="en-GB" smtClean="0"/>
              <a:pPr/>
              <a:t>‹#›</a:t>
            </a:fld>
            <a:endParaRPr lang="en-GB"/>
          </a:p>
        </p:txBody>
      </p:sp>
    </p:spTree>
    <p:extLst>
      <p:ext uri="{BB962C8B-B14F-4D97-AF65-F5344CB8AC3E}">
        <p14:creationId xmlns:p14="http://schemas.microsoft.com/office/powerpoint/2010/main" val="2725453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84032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30E51-B292-9A2C-17A1-F4618B191CC7}"/>
              </a:ext>
            </a:extLst>
          </p:cNvPr>
          <p:cNvSpPr>
            <a:spLocks noGrp="1"/>
          </p:cNvSpPr>
          <p:nvPr>
            <p:ph type="ctrTitle" hasCustomPrompt="1"/>
          </p:nvPr>
        </p:nvSpPr>
        <p:spPr>
          <a:xfrm>
            <a:off x="1524000" y="1122363"/>
            <a:ext cx="9144000" cy="2387600"/>
          </a:xfrm>
        </p:spPr>
        <p:txBody>
          <a:bodyPr anchor="b"/>
          <a:lstStyle>
            <a:lvl1pPr algn="ctr">
              <a:defRPr sz="6000">
                <a:latin typeface="Hanson" pitchFamily="2" charset="0"/>
              </a:defRPr>
            </a:lvl1pPr>
          </a:lstStyle>
          <a:p>
            <a:r>
              <a:rPr lang="en-US"/>
              <a:t>CLICK TO EDIT MASTER TITLE STYLE</a:t>
            </a:r>
            <a:endParaRPr lang="en-IN"/>
          </a:p>
        </p:txBody>
      </p:sp>
      <p:sp>
        <p:nvSpPr>
          <p:cNvPr id="3" name="Subtitle 2">
            <a:extLst>
              <a:ext uri="{FF2B5EF4-FFF2-40B4-BE49-F238E27FC236}">
                <a16:creationId xmlns:a16="http://schemas.microsoft.com/office/drawing/2014/main" id="{D0ACB319-90D3-D0A5-C029-8089B22D21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73F7EAEA-1E59-A5DA-F0BC-9B9D3A43266C}"/>
              </a:ext>
            </a:extLst>
          </p:cNvPr>
          <p:cNvSpPr>
            <a:spLocks noGrp="1"/>
          </p:cNvSpPr>
          <p:nvPr>
            <p:ph type="dt" sz="half" idx="10"/>
          </p:nvPr>
        </p:nvSpPr>
        <p:spPr/>
        <p:txBody>
          <a:bodyPr/>
          <a:lstStyle/>
          <a:p>
            <a:fld id="{78FD1333-A2C1-4134-BBE7-85384891A0E5}" type="datetimeFigureOut">
              <a:rPr lang="en-IN" smtClean="0"/>
              <a:t>05/11/25</a:t>
            </a:fld>
            <a:endParaRPr lang="en-IN"/>
          </a:p>
        </p:txBody>
      </p:sp>
      <p:sp>
        <p:nvSpPr>
          <p:cNvPr id="5" name="Footer Placeholder 4">
            <a:extLst>
              <a:ext uri="{FF2B5EF4-FFF2-40B4-BE49-F238E27FC236}">
                <a16:creationId xmlns:a16="http://schemas.microsoft.com/office/drawing/2014/main" id="{33994BE1-9E8B-0428-A8F7-62D0D8E1766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3CF7C01-05DA-7A1F-A363-720FD582A1EF}"/>
              </a:ext>
            </a:extLst>
          </p:cNvPr>
          <p:cNvSpPr>
            <a:spLocks noGrp="1"/>
          </p:cNvSpPr>
          <p:nvPr>
            <p:ph type="sldNum" sz="quarter" idx="12"/>
          </p:nvPr>
        </p:nvSpPr>
        <p:spPr/>
        <p:txBody>
          <a:bodyPr/>
          <a:lstStyle/>
          <a:p>
            <a:fld id="{AB37DDF9-065A-466A-B2B4-0E8AB86A1AAE}" type="slidenum">
              <a:rPr lang="en-IN" smtClean="0"/>
              <a:t>‹#›</a:t>
            </a:fld>
            <a:endParaRPr lang="en-IN"/>
          </a:p>
        </p:txBody>
      </p:sp>
    </p:spTree>
    <p:extLst>
      <p:ext uri="{BB962C8B-B14F-4D97-AF65-F5344CB8AC3E}">
        <p14:creationId xmlns:p14="http://schemas.microsoft.com/office/powerpoint/2010/main" val="32823303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AB748-E63B-83C0-986E-E2300013A1F1}"/>
              </a:ext>
            </a:extLst>
          </p:cNvPr>
          <p:cNvSpPr>
            <a:spLocks noGrp="1"/>
          </p:cNvSpPr>
          <p:nvPr>
            <p:ph type="title" hasCustomPrompt="1"/>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1AF692DD-E1E9-BD53-5D88-237EA79694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39EAF05-4154-13E6-A013-947674F07DB2}"/>
              </a:ext>
            </a:extLst>
          </p:cNvPr>
          <p:cNvSpPr>
            <a:spLocks noGrp="1"/>
          </p:cNvSpPr>
          <p:nvPr>
            <p:ph type="dt" sz="half" idx="10"/>
          </p:nvPr>
        </p:nvSpPr>
        <p:spPr/>
        <p:txBody>
          <a:bodyPr/>
          <a:lstStyle/>
          <a:p>
            <a:fld id="{78FD1333-A2C1-4134-BBE7-85384891A0E5}" type="datetimeFigureOut">
              <a:rPr lang="en-IN" smtClean="0"/>
              <a:t>05/11/25</a:t>
            </a:fld>
            <a:endParaRPr lang="en-IN"/>
          </a:p>
        </p:txBody>
      </p:sp>
      <p:sp>
        <p:nvSpPr>
          <p:cNvPr id="5" name="Footer Placeholder 4">
            <a:extLst>
              <a:ext uri="{FF2B5EF4-FFF2-40B4-BE49-F238E27FC236}">
                <a16:creationId xmlns:a16="http://schemas.microsoft.com/office/drawing/2014/main" id="{8EC96644-82C3-2CFF-9AAE-4E90B9619EC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DB446B6-19A4-FE62-2E86-DEC893F24FF3}"/>
              </a:ext>
            </a:extLst>
          </p:cNvPr>
          <p:cNvSpPr>
            <a:spLocks noGrp="1"/>
          </p:cNvSpPr>
          <p:nvPr>
            <p:ph type="sldNum" sz="quarter" idx="12"/>
          </p:nvPr>
        </p:nvSpPr>
        <p:spPr/>
        <p:txBody>
          <a:bodyPr/>
          <a:lstStyle/>
          <a:p>
            <a:fld id="{AB37DDF9-065A-466A-B2B4-0E8AB86A1AAE}" type="slidenum">
              <a:rPr lang="en-IN" smtClean="0"/>
              <a:t>‹#›</a:t>
            </a:fld>
            <a:endParaRPr lang="en-IN"/>
          </a:p>
        </p:txBody>
      </p:sp>
    </p:spTree>
    <p:extLst>
      <p:ext uri="{BB962C8B-B14F-4D97-AF65-F5344CB8AC3E}">
        <p14:creationId xmlns:p14="http://schemas.microsoft.com/office/powerpoint/2010/main" val="39646694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8646F-8E86-0CAC-DE9D-5365BA381740}"/>
              </a:ext>
            </a:extLst>
          </p:cNvPr>
          <p:cNvSpPr>
            <a:spLocks noGrp="1"/>
          </p:cNvSpPr>
          <p:nvPr>
            <p:ph type="title" hasCustomPrompt="1"/>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D5900AC2-A4B8-246F-EF1A-FEDBA83D1F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ED2C61-DB6B-AFC3-A0EB-535FE18B78DA}"/>
              </a:ext>
            </a:extLst>
          </p:cNvPr>
          <p:cNvSpPr>
            <a:spLocks noGrp="1"/>
          </p:cNvSpPr>
          <p:nvPr>
            <p:ph type="dt" sz="half" idx="10"/>
          </p:nvPr>
        </p:nvSpPr>
        <p:spPr/>
        <p:txBody>
          <a:bodyPr/>
          <a:lstStyle/>
          <a:p>
            <a:fld id="{78FD1333-A2C1-4134-BBE7-85384891A0E5}" type="datetimeFigureOut">
              <a:rPr lang="en-IN" smtClean="0"/>
              <a:t>05/11/25</a:t>
            </a:fld>
            <a:endParaRPr lang="en-IN"/>
          </a:p>
        </p:txBody>
      </p:sp>
      <p:sp>
        <p:nvSpPr>
          <p:cNvPr id="5" name="Footer Placeholder 4">
            <a:extLst>
              <a:ext uri="{FF2B5EF4-FFF2-40B4-BE49-F238E27FC236}">
                <a16:creationId xmlns:a16="http://schemas.microsoft.com/office/drawing/2014/main" id="{8BD76194-C488-66B0-C12A-FB21C2986E3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9150FED-D5E9-4A93-CE9F-62D912BFCD76}"/>
              </a:ext>
            </a:extLst>
          </p:cNvPr>
          <p:cNvSpPr>
            <a:spLocks noGrp="1"/>
          </p:cNvSpPr>
          <p:nvPr>
            <p:ph type="sldNum" sz="quarter" idx="12"/>
          </p:nvPr>
        </p:nvSpPr>
        <p:spPr/>
        <p:txBody>
          <a:bodyPr/>
          <a:lstStyle/>
          <a:p>
            <a:fld id="{AB37DDF9-065A-466A-B2B4-0E8AB86A1AAE}" type="slidenum">
              <a:rPr lang="en-IN" smtClean="0"/>
              <a:t>‹#›</a:t>
            </a:fld>
            <a:endParaRPr lang="en-IN"/>
          </a:p>
        </p:txBody>
      </p:sp>
    </p:spTree>
    <p:extLst>
      <p:ext uri="{BB962C8B-B14F-4D97-AF65-F5344CB8AC3E}">
        <p14:creationId xmlns:p14="http://schemas.microsoft.com/office/powerpoint/2010/main" val="36958199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BF3DE-8EA7-F7D4-DB03-985CBE70532F}"/>
              </a:ext>
            </a:extLst>
          </p:cNvPr>
          <p:cNvSpPr>
            <a:spLocks noGrp="1"/>
          </p:cNvSpPr>
          <p:nvPr>
            <p:ph type="title" hasCustomPrompt="1"/>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ACD7FF07-39B3-19D6-E329-3792B07C6A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8E0CA51-6856-1E31-42BE-9D0043F2EF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7D4B6307-91C3-89FE-78FE-9A1C737159EB}"/>
              </a:ext>
            </a:extLst>
          </p:cNvPr>
          <p:cNvSpPr>
            <a:spLocks noGrp="1"/>
          </p:cNvSpPr>
          <p:nvPr>
            <p:ph type="dt" sz="half" idx="10"/>
          </p:nvPr>
        </p:nvSpPr>
        <p:spPr/>
        <p:txBody>
          <a:bodyPr/>
          <a:lstStyle/>
          <a:p>
            <a:fld id="{78FD1333-A2C1-4134-BBE7-85384891A0E5}" type="datetimeFigureOut">
              <a:rPr lang="en-IN" smtClean="0"/>
              <a:t>05/11/25</a:t>
            </a:fld>
            <a:endParaRPr lang="en-IN"/>
          </a:p>
        </p:txBody>
      </p:sp>
      <p:sp>
        <p:nvSpPr>
          <p:cNvPr id="6" name="Footer Placeholder 5">
            <a:extLst>
              <a:ext uri="{FF2B5EF4-FFF2-40B4-BE49-F238E27FC236}">
                <a16:creationId xmlns:a16="http://schemas.microsoft.com/office/drawing/2014/main" id="{BA116B20-2DA9-8058-3311-D5B16AD34C7E}"/>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D7795221-4F2A-305F-A4DE-D24040EBFBF6}"/>
              </a:ext>
            </a:extLst>
          </p:cNvPr>
          <p:cNvSpPr>
            <a:spLocks noGrp="1"/>
          </p:cNvSpPr>
          <p:nvPr>
            <p:ph type="sldNum" sz="quarter" idx="12"/>
          </p:nvPr>
        </p:nvSpPr>
        <p:spPr/>
        <p:txBody>
          <a:bodyPr/>
          <a:lstStyle/>
          <a:p>
            <a:fld id="{AB37DDF9-065A-466A-B2B4-0E8AB86A1AAE}" type="slidenum">
              <a:rPr lang="en-IN" smtClean="0"/>
              <a:t>‹#›</a:t>
            </a:fld>
            <a:endParaRPr lang="en-IN"/>
          </a:p>
        </p:txBody>
      </p:sp>
    </p:spTree>
    <p:extLst>
      <p:ext uri="{BB962C8B-B14F-4D97-AF65-F5344CB8AC3E}">
        <p14:creationId xmlns:p14="http://schemas.microsoft.com/office/powerpoint/2010/main" val="29594246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4A873-C760-1088-A097-5B61E04799B7}"/>
              </a:ext>
            </a:extLst>
          </p:cNvPr>
          <p:cNvSpPr>
            <a:spLocks noGrp="1"/>
          </p:cNvSpPr>
          <p:nvPr>
            <p:ph type="title" hasCustomPrompt="1"/>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5E9C016A-25E0-F55C-54FC-E8D00FE6AC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796832-C28B-02D4-0954-DC6EE69AD3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7C1FE6BF-E3FA-B0F2-8984-1AFDCF17D0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2ED14A-267A-5672-20FA-7A2B9B5096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A64036EB-1981-D710-EE2A-2E8155BC48A5}"/>
              </a:ext>
            </a:extLst>
          </p:cNvPr>
          <p:cNvSpPr>
            <a:spLocks noGrp="1"/>
          </p:cNvSpPr>
          <p:nvPr>
            <p:ph type="dt" sz="half" idx="10"/>
          </p:nvPr>
        </p:nvSpPr>
        <p:spPr/>
        <p:txBody>
          <a:bodyPr/>
          <a:lstStyle/>
          <a:p>
            <a:fld id="{78FD1333-A2C1-4134-BBE7-85384891A0E5}" type="datetimeFigureOut">
              <a:rPr lang="en-IN" smtClean="0"/>
              <a:t>05/11/25</a:t>
            </a:fld>
            <a:endParaRPr lang="en-IN"/>
          </a:p>
        </p:txBody>
      </p:sp>
      <p:sp>
        <p:nvSpPr>
          <p:cNvPr id="8" name="Footer Placeholder 7">
            <a:extLst>
              <a:ext uri="{FF2B5EF4-FFF2-40B4-BE49-F238E27FC236}">
                <a16:creationId xmlns:a16="http://schemas.microsoft.com/office/drawing/2014/main" id="{0E1C78B6-8E50-51CC-028F-4FF76FB2EA58}"/>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4517081D-6ECE-8F60-9F9B-8A7A5499321F}"/>
              </a:ext>
            </a:extLst>
          </p:cNvPr>
          <p:cNvSpPr>
            <a:spLocks noGrp="1"/>
          </p:cNvSpPr>
          <p:nvPr>
            <p:ph type="sldNum" sz="quarter" idx="12"/>
          </p:nvPr>
        </p:nvSpPr>
        <p:spPr/>
        <p:txBody>
          <a:bodyPr/>
          <a:lstStyle/>
          <a:p>
            <a:fld id="{AB37DDF9-065A-466A-B2B4-0E8AB86A1AAE}" type="slidenum">
              <a:rPr lang="en-IN" smtClean="0"/>
              <a:t>‹#›</a:t>
            </a:fld>
            <a:endParaRPr lang="en-IN"/>
          </a:p>
        </p:txBody>
      </p:sp>
    </p:spTree>
    <p:extLst>
      <p:ext uri="{BB962C8B-B14F-4D97-AF65-F5344CB8AC3E}">
        <p14:creationId xmlns:p14="http://schemas.microsoft.com/office/powerpoint/2010/main" val="2701591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62A6B7-F209-0B97-BFBE-8D981732D32C}"/>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219DFF20-29E2-9145-BF0F-59616547B5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F9AE6254-505A-0423-B264-E1EB3FFE287F}"/>
              </a:ext>
            </a:extLst>
          </p:cNvPr>
          <p:cNvSpPr>
            <a:spLocks noGrp="1"/>
          </p:cNvSpPr>
          <p:nvPr>
            <p:ph type="dt" sz="half" idx="10"/>
          </p:nvPr>
        </p:nvSpPr>
        <p:spPr/>
        <p:txBody>
          <a:bodyPr/>
          <a:lstStyle/>
          <a:p>
            <a:fld id="{B13E03AC-C61F-924F-8CD0-E46EBE0DAE6C}" type="datetimeFigureOut">
              <a:rPr lang="nl-NL" smtClean="0"/>
              <a:t>05-11-2025</a:t>
            </a:fld>
            <a:endParaRPr lang="nl-NL"/>
          </a:p>
        </p:txBody>
      </p:sp>
      <p:sp>
        <p:nvSpPr>
          <p:cNvPr id="5" name="Tijdelijke aanduiding voor voettekst 4">
            <a:extLst>
              <a:ext uri="{FF2B5EF4-FFF2-40B4-BE49-F238E27FC236}">
                <a16:creationId xmlns:a16="http://schemas.microsoft.com/office/drawing/2014/main" id="{9C89AEA3-17AA-6553-BF9F-DF614229459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80E5E0F-DEF3-1014-42F8-BF890D4138B4}"/>
              </a:ext>
            </a:extLst>
          </p:cNvPr>
          <p:cNvSpPr>
            <a:spLocks noGrp="1"/>
          </p:cNvSpPr>
          <p:nvPr>
            <p:ph type="sldNum" sz="quarter" idx="12"/>
          </p:nvPr>
        </p:nvSpPr>
        <p:spPr/>
        <p:txBody>
          <a:bodyPr/>
          <a:lstStyle/>
          <a:p>
            <a:fld id="{F66AB4A4-9CF7-0746-A1EC-BBA45248849C}" type="slidenum">
              <a:rPr lang="nl-NL" smtClean="0"/>
              <a:t>‹#›</a:t>
            </a:fld>
            <a:endParaRPr lang="nl-NL"/>
          </a:p>
        </p:txBody>
      </p:sp>
    </p:spTree>
    <p:extLst>
      <p:ext uri="{BB962C8B-B14F-4D97-AF65-F5344CB8AC3E}">
        <p14:creationId xmlns:p14="http://schemas.microsoft.com/office/powerpoint/2010/main" val="21858112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CA39C-2268-F326-CAF6-975F73ACCDEC}"/>
              </a:ext>
            </a:extLst>
          </p:cNvPr>
          <p:cNvSpPr>
            <a:spLocks noGrp="1"/>
          </p:cNvSpPr>
          <p:nvPr>
            <p:ph type="title" hasCustomPrompt="1"/>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7C8392F5-2690-3950-A05D-26025AAA2A6E}"/>
              </a:ext>
            </a:extLst>
          </p:cNvPr>
          <p:cNvSpPr>
            <a:spLocks noGrp="1"/>
          </p:cNvSpPr>
          <p:nvPr>
            <p:ph type="dt" sz="half" idx="10"/>
          </p:nvPr>
        </p:nvSpPr>
        <p:spPr/>
        <p:txBody>
          <a:bodyPr/>
          <a:lstStyle/>
          <a:p>
            <a:fld id="{78FD1333-A2C1-4134-BBE7-85384891A0E5}" type="datetimeFigureOut">
              <a:rPr lang="en-IN" smtClean="0"/>
              <a:t>05/11/25</a:t>
            </a:fld>
            <a:endParaRPr lang="en-IN"/>
          </a:p>
        </p:txBody>
      </p:sp>
      <p:sp>
        <p:nvSpPr>
          <p:cNvPr id="4" name="Footer Placeholder 3">
            <a:extLst>
              <a:ext uri="{FF2B5EF4-FFF2-40B4-BE49-F238E27FC236}">
                <a16:creationId xmlns:a16="http://schemas.microsoft.com/office/drawing/2014/main" id="{0FD8514E-DF2B-38BE-DECE-F2FF05A4F4EF}"/>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9732834E-38DF-3041-DE56-E20BF60CF37B}"/>
              </a:ext>
            </a:extLst>
          </p:cNvPr>
          <p:cNvSpPr>
            <a:spLocks noGrp="1"/>
          </p:cNvSpPr>
          <p:nvPr>
            <p:ph type="sldNum" sz="quarter" idx="12"/>
          </p:nvPr>
        </p:nvSpPr>
        <p:spPr/>
        <p:txBody>
          <a:bodyPr/>
          <a:lstStyle/>
          <a:p>
            <a:fld id="{AB37DDF9-065A-466A-B2B4-0E8AB86A1AAE}" type="slidenum">
              <a:rPr lang="en-IN" smtClean="0"/>
              <a:t>‹#›</a:t>
            </a:fld>
            <a:endParaRPr lang="en-IN"/>
          </a:p>
        </p:txBody>
      </p:sp>
    </p:spTree>
    <p:extLst>
      <p:ext uri="{BB962C8B-B14F-4D97-AF65-F5344CB8AC3E}">
        <p14:creationId xmlns:p14="http://schemas.microsoft.com/office/powerpoint/2010/main" val="18688275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1019EF-4B78-1046-9643-72A352A21EC5}"/>
              </a:ext>
            </a:extLst>
          </p:cNvPr>
          <p:cNvSpPr>
            <a:spLocks noGrp="1"/>
          </p:cNvSpPr>
          <p:nvPr>
            <p:ph type="dt" sz="half" idx="10"/>
          </p:nvPr>
        </p:nvSpPr>
        <p:spPr/>
        <p:txBody>
          <a:bodyPr/>
          <a:lstStyle/>
          <a:p>
            <a:fld id="{78FD1333-A2C1-4134-BBE7-85384891A0E5}" type="datetimeFigureOut">
              <a:rPr lang="en-IN" smtClean="0"/>
              <a:t>05/11/25</a:t>
            </a:fld>
            <a:endParaRPr lang="en-IN"/>
          </a:p>
        </p:txBody>
      </p:sp>
      <p:sp>
        <p:nvSpPr>
          <p:cNvPr id="3" name="Footer Placeholder 2">
            <a:extLst>
              <a:ext uri="{FF2B5EF4-FFF2-40B4-BE49-F238E27FC236}">
                <a16:creationId xmlns:a16="http://schemas.microsoft.com/office/drawing/2014/main" id="{0C465405-863C-27EB-5DFA-EA20D04A1F30}"/>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330623F5-31CC-741A-9FA4-0DB071E7D73A}"/>
              </a:ext>
            </a:extLst>
          </p:cNvPr>
          <p:cNvSpPr>
            <a:spLocks noGrp="1"/>
          </p:cNvSpPr>
          <p:nvPr>
            <p:ph type="sldNum" sz="quarter" idx="12"/>
          </p:nvPr>
        </p:nvSpPr>
        <p:spPr/>
        <p:txBody>
          <a:bodyPr/>
          <a:lstStyle/>
          <a:p>
            <a:fld id="{AB37DDF9-065A-466A-B2B4-0E8AB86A1AAE}" type="slidenum">
              <a:rPr lang="en-IN" smtClean="0"/>
              <a:t>‹#›</a:t>
            </a:fld>
            <a:endParaRPr lang="en-IN"/>
          </a:p>
        </p:txBody>
      </p:sp>
    </p:spTree>
    <p:extLst>
      <p:ext uri="{BB962C8B-B14F-4D97-AF65-F5344CB8AC3E}">
        <p14:creationId xmlns:p14="http://schemas.microsoft.com/office/powerpoint/2010/main" val="16667705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382C7-9DCD-5CB7-D7CE-8EBDB35ACD15}"/>
              </a:ext>
            </a:extLst>
          </p:cNvPr>
          <p:cNvSpPr>
            <a:spLocks noGrp="1"/>
          </p:cNvSpPr>
          <p:nvPr>
            <p:ph type="title" hasCustomPrompt="1"/>
          </p:nvPr>
        </p:nvSpPr>
        <p:spPr>
          <a:xfrm>
            <a:off x="839788" y="457200"/>
            <a:ext cx="3932237" cy="1600200"/>
          </a:xfrm>
        </p:spPr>
        <p:txBody>
          <a:bodyPr anchor="t"/>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D263FE17-7336-6090-7FC8-3C70A39F8D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7BDA9E50-E1A9-60FE-D54D-0F73B3A0DB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718B88-3484-243A-A9F1-E1AEBD44C006}"/>
              </a:ext>
            </a:extLst>
          </p:cNvPr>
          <p:cNvSpPr>
            <a:spLocks noGrp="1"/>
          </p:cNvSpPr>
          <p:nvPr>
            <p:ph type="dt" sz="half" idx="10"/>
          </p:nvPr>
        </p:nvSpPr>
        <p:spPr/>
        <p:txBody>
          <a:bodyPr/>
          <a:lstStyle/>
          <a:p>
            <a:fld id="{78FD1333-A2C1-4134-BBE7-85384891A0E5}" type="datetimeFigureOut">
              <a:rPr lang="en-IN" smtClean="0"/>
              <a:t>05/11/25</a:t>
            </a:fld>
            <a:endParaRPr lang="en-IN"/>
          </a:p>
        </p:txBody>
      </p:sp>
      <p:sp>
        <p:nvSpPr>
          <p:cNvPr id="6" name="Footer Placeholder 5">
            <a:extLst>
              <a:ext uri="{FF2B5EF4-FFF2-40B4-BE49-F238E27FC236}">
                <a16:creationId xmlns:a16="http://schemas.microsoft.com/office/drawing/2014/main" id="{47519418-DC36-9F9E-1AE8-B645E295C560}"/>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5E0598CE-E29C-A15F-F0D1-73F8B4BC3558}"/>
              </a:ext>
            </a:extLst>
          </p:cNvPr>
          <p:cNvSpPr>
            <a:spLocks noGrp="1"/>
          </p:cNvSpPr>
          <p:nvPr>
            <p:ph type="sldNum" sz="quarter" idx="12"/>
          </p:nvPr>
        </p:nvSpPr>
        <p:spPr/>
        <p:txBody>
          <a:bodyPr/>
          <a:lstStyle/>
          <a:p>
            <a:fld id="{AB37DDF9-065A-466A-B2B4-0E8AB86A1AAE}" type="slidenum">
              <a:rPr lang="en-IN" smtClean="0"/>
              <a:t>‹#›</a:t>
            </a:fld>
            <a:endParaRPr lang="en-IN"/>
          </a:p>
        </p:txBody>
      </p:sp>
    </p:spTree>
    <p:extLst>
      <p:ext uri="{BB962C8B-B14F-4D97-AF65-F5344CB8AC3E}">
        <p14:creationId xmlns:p14="http://schemas.microsoft.com/office/powerpoint/2010/main" val="20923794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BDEFA-243A-8F8C-EDF2-6E3AD09E2CDE}"/>
              </a:ext>
            </a:extLst>
          </p:cNvPr>
          <p:cNvSpPr>
            <a:spLocks noGrp="1"/>
          </p:cNvSpPr>
          <p:nvPr>
            <p:ph type="title" hasCustomPrompt="1"/>
          </p:nvPr>
        </p:nvSpPr>
        <p:spPr>
          <a:xfrm>
            <a:off x="839788" y="457200"/>
            <a:ext cx="3932237" cy="1600200"/>
          </a:xfrm>
        </p:spPr>
        <p:txBody>
          <a:bodyPr anchor="t"/>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CADF8638-0070-8279-0781-CCF844B525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B9AF4C04-EDDF-6B64-74A4-63BB85CD51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526C84-8D14-83BE-FA92-0D29EE87AE15}"/>
              </a:ext>
            </a:extLst>
          </p:cNvPr>
          <p:cNvSpPr>
            <a:spLocks noGrp="1"/>
          </p:cNvSpPr>
          <p:nvPr>
            <p:ph type="dt" sz="half" idx="10"/>
          </p:nvPr>
        </p:nvSpPr>
        <p:spPr/>
        <p:txBody>
          <a:bodyPr/>
          <a:lstStyle/>
          <a:p>
            <a:fld id="{78FD1333-A2C1-4134-BBE7-85384891A0E5}" type="datetimeFigureOut">
              <a:rPr lang="en-IN" smtClean="0"/>
              <a:t>05/11/25</a:t>
            </a:fld>
            <a:endParaRPr lang="en-IN"/>
          </a:p>
        </p:txBody>
      </p:sp>
      <p:sp>
        <p:nvSpPr>
          <p:cNvPr id="6" name="Footer Placeholder 5">
            <a:extLst>
              <a:ext uri="{FF2B5EF4-FFF2-40B4-BE49-F238E27FC236}">
                <a16:creationId xmlns:a16="http://schemas.microsoft.com/office/drawing/2014/main" id="{C5149F78-343F-1173-812B-22F672F6DF0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D4C19B05-6E36-A02B-8853-DD35510D0DA4}"/>
              </a:ext>
            </a:extLst>
          </p:cNvPr>
          <p:cNvSpPr>
            <a:spLocks noGrp="1"/>
          </p:cNvSpPr>
          <p:nvPr>
            <p:ph type="sldNum" sz="quarter" idx="12"/>
          </p:nvPr>
        </p:nvSpPr>
        <p:spPr/>
        <p:txBody>
          <a:bodyPr/>
          <a:lstStyle/>
          <a:p>
            <a:fld id="{AB37DDF9-065A-466A-B2B4-0E8AB86A1AAE}" type="slidenum">
              <a:rPr lang="en-IN" smtClean="0"/>
              <a:t>‹#›</a:t>
            </a:fld>
            <a:endParaRPr lang="en-IN"/>
          </a:p>
        </p:txBody>
      </p:sp>
    </p:spTree>
    <p:extLst>
      <p:ext uri="{BB962C8B-B14F-4D97-AF65-F5344CB8AC3E}">
        <p14:creationId xmlns:p14="http://schemas.microsoft.com/office/powerpoint/2010/main" val="35311732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45C5D-0F09-DABA-6918-7FD48C1DF4A1}"/>
              </a:ext>
            </a:extLst>
          </p:cNvPr>
          <p:cNvSpPr>
            <a:spLocks noGrp="1"/>
          </p:cNvSpPr>
          <p:nvPr>
            <p:ph type="title" hasCustomPrompt="1"/>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59E469A7-C2B8-EF62-EF98-50AC90DF23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3ADC35C-EB5F-0E91-CE02-9084DDB1819A}"/>
              </a:ext>
            </a:extLst>
          </p:cNvPr>
          <p:cNvSpPr>
            <a:spLocks noGrp="1"/>
          </p:cNvSpPr>
          <p:nvPr>
            <p:ph type="dt" sz="half" idx="10"/>
          </p:nvPr>
        </p:nvSpPr>
        <p:spPr/>
        <p:txBody>
          <a:bodyPr/>
          <a:lstStyle/>
          <a:p>
            <a:fld id="{78FD1333-A2C1-4134-BBE7-85384891A0E5}" type="datetimeFigureOut">
              <a:rPr lang="en-IN" smtClean="0"/>
              <a:t>05/11/25</a:t>
            </a:fld>
            <a:endParaRPr lang="en-IN"/>
          </a:p>
        </p:txBody>
      </p:sp>
      <p:sp>
        <p:nvSpPr>
          <p:cNvPr id="5" name="Footer Placeholder 4">
            <a:extLst>
              <a:ext uri="{FF2B5EF4-FFF2-40B4-BE49-F238E27FC236}">
                <a16:creationId xmlns:a16="http://schemas.microsoft.com/office/drawing/2014/main" id="{B0ED86DA-80B7-4BBF-CE51-DD5A336FD3C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1C0C710-C8DB-80A1-CA37-3BCF89486CD5}"/>
              </a:ext>
            </a:extLst>
          </p:cNvPr>
          <p:cNvSpPr>
            <a:spLocks noGrp="1"/>
          </p:cNvSpPr>
          <p:nvPr>
            <p:ph type="sldNum" sz="quarter" idx="12"/>
          </p:nvPr>
        </p:nvSpPr>
        <p:spPr/>
        <p:txBody>
          <a:bodyPr/>
          <a:lstStyle/>
          <a:p>
            <a:fld id="{AB37DDF9-065A-466A-B2B4-0E8AB86A1AAE}" type="slidenum">
              <a:rPr lang="en-IN" smtClean="0"/>
              <a:t>‹#›</a:t>
            </a:fld>
            <a:endParaRPr lang="en-IN"/>
          </a:p>
        </p:txBody>
      </p:sp>
    </p:spTree>
    <p:extLst>
      <p:ext uri="{BB962C8B-B14F-4D97-AF65-F5344CB8AC3E}">
        <p14:creationId xmlns:p14="http://schemas.microsoft.com/office/powerpoint/2010/main" val="40900940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BCF30F-0163-F09B-1D53-03EEBC846B55}"/>
              </a:ext>
            </a:extLst>
          </p:cNvPr>
          <p:cNvSpPr>
            <a:spLocks noGrp="1"/>
          </p:cNvSpPr>
          <p:nvPr>
            <p:ph type="title" orient="vert" hasCustomPrompt="1"/>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4FB3FE85-9EF5-2B69-497D-EA0D3BC4B9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FC69A69-B468-EEE9-20E5-FCF15037300E}"/>
              </a:ext>
            </a:extLst>
          </p:cNvPr>
          <p:cNvSpPr>
            <a:spLocks noGrp="1"/>
          </p:cNvSpPr>
          <p:nvPr>
            <p:ph type="dt" sz="half" idx="10"/>
          </p:nvPr>
        </p:nvSpPr>
        <p:spPr/>
        <p:txBody>
          <a:bodyPr/>
          <a:lstStyle/>
          <a:p>
            <a:fld id="{78FD1333-A2C1-4134-BBE7-85384891A0E5}" type="datetimeFigureOut">
              <a:rPr lang="en-IN" smtClean="0"/>
              <a:t>05/11/25</a:t>
            </a:fld>
            <a:endParaRPr lang="en-IN"/>
          </a:p>
        </p:txBody>
      </p:sp>
      <p:sp>
        <p:nvSpPr>
          <p:cNvPr id="5" name="Footer Placeholder 4">
            <a:extLst>
              <a:ext uri="{FF2B5EF4-FFF2-40B4-BE49-F238E27FC236}">
                <a16:creationId xmlns:a16="http://schemas.microsoft.com/office/drawing/2014/main" id="{C9F46617-1557-40FC-8992-49A3F5144F2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1751C09-756B-12C3-8045-412764333706}"/>
              </a:ext>
            </a:extLst>
          </p:cNvPr>
          <p:cNvSpPr>
            <a:spLocks noGrp="1"/>
          </p:cNvSpPr>
          <p:nvPr>
            <p:ph type="sldNum" sz="quarter" idx="12"/>
          </p:nvPr>
        </p:nvSpPr>
        <p:spPr/>
        <p:txBody>
          <a:bodyPr/>
          <a:lstStyle/>
          <a:p>
            <a:fld id="{AB37DDF9-065A-466A-B2B4-0E8AB86A1AAE}" type="slidenum">
              <a:rPr lang="en-IN" smtClean="0"/>
              <a:t>‹#›</a:t>
            </a:fld>
            <a:endParaRPr lang="en-IN"/>
          </a:p>
        </p:txBody>
      </p:sp>
    </p:spTree>
    <p:extLst>
      <p:ext uri="{BB962C8B-B14F-4D97-AF65-F5344CB8AC3E}">
        <p14:creationId xmlns:p14="http://schemas.microsoft.com/office/powerpoint/2010/main" val="2424792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3CAB66-4B9C-180F-427E-3308113A342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9EFD766-D8A9-4AAF-FA3D-FD0103A4A22C}"/>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3B935A7B-E78F-F3B1-3BB7-A0DA7327C32F}"/>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E36B84D8-4C3B-94D3-23C4-8533D46BEB1E}"/>
              </a:ext>
            </a:extLst>
          </p:cNvPr>
          <p:cNvSpPr>
            <a:spLocks noGrp="1"/>
          </p:cNvSpPr>
          <p:nvPr>
            <p:ph type="dt" sz="half" idx="10"/>
          </p:nvPr>
        </p:nvSpPr>
        <p:spPr/>
        <p:txBody>
          <a:bodyPr/>
          <a:lstStyle/>
          <a:p>
            <a:fld id="{B13E03AC-C61F-924F-8CD0-E46EBE0DAE6C}" type="datetimeFigureOut">
              <a:rPr lang="nl-NL" smtClean="0"/>
              <a:t>05-11-2025</a:t>
            </a:fld>
            <a:endParaRPr lang="nl-NL"/>
          </a:p>
        </p:txBody>
      </p:sp>
      <p:sp>
        <p:nvSpPr>
          <p:cNvPr id="6" name="Tijdelijke aanduiding voor voettekst 5">
            <a:extLst>
              <a:ext uri="{FF2B5EF4-FFF2-40B4-BE49-F238E27FC236}">
                <a16:creationId xmlns:a16="http://schemas.microsoft.com/office/drawing/2014/main" id="{0FEAA4F3-57AA-E47B-EEFB-77096D5DF83A}"/>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69F2C68-8EEE-DDDF-0E20-AE5984A59129}"/>
              </a:ext>
            </a:extLst>
          </p:cNvPr>
          <p:cNvSpPr>
            <a:spLocks noGrp="1"/>
          </p:cNvSpPr>
          <p:nvPr>
            <p:ph type="sldNum" sz="quarter" idx="12"/>
          </p:nvPr>
        </p:nvSpPr>
        <p:spPr/>
        <p:txBody>
          <a:bodyPr/>
          <a:lstStyle/>
          <a:p>
            <a:fld id="{F66AB4A4-9CF7-0746-A1EC-BBA45248849C}" type="slidenum">
              <a:rPr lang="nl-NL" smtClean="0"/>
              <a:t>‹#›</a:t>
            </a:fld>
            <a:endParaRPr lang="nl-NL"/>
          </a:p>
        </p:txBody>
      </p:sp>
    </p:spTree>
    <p:extLst>
      <p:ext uri="{BB962C8B-B14F-4D97-AF65-F5344CB8AC3E}">
        <p14:creationId xmlns:p14="http://schemas.microsoft.com/office/powerpoint/2010/main" val="593162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11E203-6D78-BD18-DE16-D6072C882471}"/>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70A1C6E8-6403-A96D-C0BD-D0D5B43684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71A92651-9670-8D5E-F93C-8DF1314CD9ED}"/>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2AD23635-359C-AD41-A94D-E071A564C3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E9F70995-6380-3CA6-0927-4A724B85357A}"/>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7116C981-1804-8FD6-B6D0-B39BC483ABF1}"/>
              </a:ext>
            </a:extLst>
          </p:cNvPr>
          <p:cNvSpPr>
            <a:spLocks noGrp="1"/>
          </p:cNvSpPr>
          <p:nvPr>
            <p:ph type="dt" sz="half" idx="10"/>
          </p:nvPr>
        </p:nvSpPr>
        <p:spPr/>
        <p:txBody>
          <a:bodyPr/>
          <a:lstStyle/>
          <a:p>
            <a:fld id="{B13E03AC-C61F-924F-8CD0-E46EBE0DAE6C}" type="datetimeFigureOut">
              <a:rPr lang="nl-NL" smtClean="0"/>
              <a:t>05-11-2025</a:t>
            </a:fld>
            <a:endParaRPr lang="nl-NL"/>
          </a:p>
        </p:txBody>
      </p:sp>
      <p:sp>
        <p:nvSpPr>
          <p:cNvPr id="8" name="Tijdelijke aanduiding voor voettekst 7">
            <a:extLst>
              <a:ext uri="{FF2B5EF4-FFF2-40B4-BE49-F238E27FC236}">
                <a16:creationId xmlns:a16="http://schemas.microsoft.com/office/drawing/2014/main" id="{E76B2B06-FEE4-22C1-06E4-976C1BFE2FA6}"/>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9558786A-AEAD-A4FC-27D4-8DFC5A78C7F7}"/>
              </a:ext>
            </a:extLst>
          </p:cNvPr>
          <p:cNvSpPr>
            <a:spLocks noGrp="1"/>
          </p:cNvSpPr>
          <p:nvPr>
            <p:ph type="sldNum" sz="quarter" idx="12"/>
          </p:nvPr>
        </p:nvSpPr>
        <p:spPr/>
        <p:txBody>
          <a:bodyPr/>
          <a:lstStyle/>
          <a:p>
            <a:fld id="{F66AB4A4-9CF7-0746-A1EC-BBA45248849C}" type="slidenum">
              <a:rPr lang="nl-NL" smtClean="0"/>
              <a:t>‹#›</a:t>
            </a:fld>
            <a:endParaRPr lang="nl-NL"/>
          </a:p>
        </p:txBody>
      </p:sp>
    </p:spTree>
    <p:extLst>
      <p:ext uri="{BB962C8B-B14F-4D97-AF65-F5344CB8AC3E}">
        <p14:creationId xmlns:p14="http://schemas.microsoft.com/office/powerpoint/2010/main" val="2368075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D423F8-1F42-A779-7A37-FD4D03482702}"/>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5B13FBE2-1B6A-25F5-B6A7-AE107B2A3AA4}"/>
              </a:ext>
            </a:extLst>
          </p:cNvPr>
          <p:cNvSpPr>
            <a:spLocks noGrp="1"/>
          </p:cNvSpPr>
          <p:nvPr>
            <p:ph type="dt" sz="half" idx="10"/>
          </p:nvPr>
        </p:nvSpPr>
        <p:spPr/>
        <p:txBody>
          <a:bodyPr/>
          <a:lstStyle/>
          <a:p>
            <a:fld id="{B13E03AC-C61F-924F-8CD0-E46EBE0DAE6C}" type="datetimeFigureOut">
              <a:rPr lang="nl-NL" smtClean="0"/>
              <a:t>05-11-2025</a:t>
            </a:fld>
            <a:endParaRPr lang="nl-NL"/>
          </a:p>
        </p:txBody>
      </p:sp>
      <p:sp>
        <p:nvSpPr>
          <p:cNvPr id="4" name="Tijdelijke aanduiding voor voettekst 3">
            <a:extLst>
              <a:ext uri="{FF2B5EF4-FFF2-40B4-BE49-F238E27FC236}">
                <a16:creationId xmlns:a16="http://schemas.microsoft.com/office/drawing/2014/main" id="{D7387C91-186B-134F-4FBC-89A4EC070CA4}"/>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10FB0F0B-3D47-95D4-67AF-161EF4364514}"/>
              </a:ext>
            </a:extLst>
          </p:cNvPr>
          <p:cNvSpPr>
            <a:spLocks noGrp="1"/>
          </p:cNvSpPr>
          <p:nvPr>
            <p:ph type="sldNum" sz="quarter" idx="12"/>
          </p:nvPr>
        </p:nvSpPr>
        <p:spPr/>
        <p:txBody>
          <a:bodyPr/>
          <a:lstStyle/>
          <a:p>
            <a:fld id="{F66AB4A4-9CF7-0746-A1EC-BBA45248849C}" type="slidenum">
              <a:rPr lang="nl-NL" smtClean="0"/>
              <a:t>‹#›</a:t>
            </a:fld>
            <a:endParaRPr lang="nl-NL"/>
          </a:p>
        </p:txBody>
      </p:sp>
    </p:spTree>
    <p:extLst>
      <p:ext uri="{BB962C8B-B14F-4D97-AF65-F5344CB8AC3E}">
        <p14:creationId xmlns:p14="http://schemas.microsoft.com/office/powerpoint/2010/main" val="4040504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B432BFB6-6999-61A0-6130-B651A5B9D86F}"/>
              </a:ext>
            </a:extLst>
          </p:cNvPr>
          <p:cNvSpPr>
            <a:spLocks noGrp="1"/>
          </p:cNvSpPr>
          <p:nvPr>
            <p:ph type="dt" sz="half" idx="10"/>
          </p:nvPr>
        </p:nvSpPr>
        <p:spPr/>
        <p:txBody>
          <a:bodyPr/>
          <a:lstStyle/>
          <a:p>
            <a:fld id="{B13E03AC-C61F-924F-8CD0-E46EBE0DAE6C}" type="datetimeFigureOut">
              <a:rPr lang="nl-NL" smtClean="0"/>
              <a:t>05-11-2025</a:t>
            </a:fld>
            <a:endParaRPr lang="nl-NL"/>
          </a:p>
        </p:txBody>
      </p:sp>
      <p:sp>
        <p:nvSpPr>
          <p:cNvPr id="3" name="Tijdelijke aanduiding voor voettekst 2">
            <a:extLst>
              <a:ext uri="{FF2B5EF4-FFF2-40B4-BE49-F238E27FC236}">
                <a16:creationId xmlns:a16="http://schemas.microsoft.com/office/drawing/2014/main" id="{F1E5F65C-1FF9-34BC-2A8A-6F4F4B47FEC1}"/>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E08C2F1E-C8FB-2669-48A1-936091EF2649}"/>
              </a:ext>
            </a:extLst>
          </p:cNvPr>
          <p:cNvSpPr>
            <a:spLocks noGrp="1"/>
          </p:cNvSpPr>
          <p:nvPr>
            <p:ph type="sldNum" sz="quarter" idx="12"/>
          </p:nvPr>
        </p:nvSpPr>
        <p:spPr/>
        <p:txBody>
          <a:bodyPr/>
          <a:lstStyle/>
          <a:p>
            <a:fld id="{F66AB4A4-9CF7-0746-A1EC-BBA45248849C}" type="slidenum">
              <a:rPr lang="nl-NL" smtClean="0"/>
              <a:t>‹#›</a:t>
            </a:fld>
            <a:endParaRPr lang="nl-NL"/>
          </a:p>
        </p:txBody>
      </p:sp>
    </p:spTree>
    <p:extLst>
      <p:ext uri="{BB962C8B-B14F-4D97-AF65-F5344CB8AC3E}">
        <p14:creationId xmlns:p14="http://schemas.microsoft.com/office/powerpoint/2010/main" val="52993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3A5B89-5BFE-C7BF-2F33-96F8620FFF1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22A734FF-D971-922C-48DD-092E2575CC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053A857E-436F-B236-BFD5-940D9C96CF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4F3F61E-A29A-6CF7-D284-F74870793D8A}"/>
              </a:ext>
            </a:extLst>
          </p:cNvPr>
          <p:cNvSpPr>
            <a:spLocks noGrp="1"/>
          </p:cNvSpPr>
          <p:nvPr>
            <p:ph type="dt" sz="half" idx="10"/>
          </p:nvPr>
        </p:nvSpPr>
        <p:spPr/>
        <p:txBody>
          <a:bodyPr/>
          <a:lstStyle/>
          <a:p>
            <a:fld id="{B13E03AC-C61F-924F-8CD0-E46EBE0DAE6C}" type="datetimeFigureOut">
              <a:rPr lang="nl-NL" smtClean="0"/>
              <a:t>05-11-2025</a:t>
            </a:fld>
            <a:endParaRPr lang="nl-NL"/>
          </a:p>
        </p:txBody>
      </p:sp>
      <p:sp>
        <p:nvSpPr>
          <p:cNvPr id="6" name="Tijdelijke aanduiding voor voettekst 5">
            <a:extLst>
              <a:ext uri="{FF2B5EF4-FFF2-40B4-BE49-F238E27FC236}">
                <a16:creationId xmlns:a16="http://schemas.microsoft.com/office/drawing/2014/main" id="{BC4CE97A-952F-061A-2157-AF6800F4053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A1B3E45-88D1-A34B-15B9-3C2C59A23199}"/>
              </a:ext>
            </a:extLst>
          </p:cNvPr>
          <p:cNvSpPr>
            <a:spLocks noGrp="1"/>
          </p:cNvSpPr>
          <p:nvPr>
            <p:ph type="sldNum" sz="quarter" idx="12"/>
          </p:nvPr>
        </p:nvSpPr>
        <p:spPr/>
        <p:txBody>
          <a:bodyPr/>
          <a:lstStyle/>
          <a:p>
            <a:fld id="{F66AB4A4-9CF7-0746-A1EC-BBA45248849C}" type="slidenum">
              <a:rPr lang="nl-NL" smtClean="0"/>
              <a:t>‹#›</a:t>
            </a:fld>
            <a:endParaRPr lang="nl-NL"/>
          </a:p>
        </p:txBody>
      </p:sp>
    </p:spTree>
    <p:extLst>
      <p:ext uri="{BB962C8B-B14F-4D97-AF65-F5344CB8AC3E}">
        <p14:creationId xmlns:p14="http://schemas.microsoft.com/office/powerpoint/2010/main" val="3723171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F33D9C-AED2-5B4A-F1A5-B7E1CB5D719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B816AC85-8C50-32FA-1A46-25E9220388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7CA78EF8-85AB-38A2-169D-E3B72826DC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51B84A9-A63B-A9E4-5A61-D82E21D269F7}"/>
              </a:ext>
            </a:extLst>
          </p:cNvPr>
          <p:cNvSpPr>
            <a:spLocks noGrp="1"/>
          </p:cNvSpPr>
          <p:nvPr>
            <p:ph type="dt" sz="half" idx="10"/>
          </p:nvPr>
        </p:nvSpPr>
        <p:spPr/>
        <p:txBody>
          <a:bodyPr/>
          <a:lstStyle/>
          <a:p>
            <a:fld id="{B13E03AC-C61F-924F-8CD0-E46EBE0DAE6C}" type="datetimeFigureOut">
              <a:rPr lang="nl-NL" smtClean="0"/>
              <a:t>05-11-2025</a:t>
            </a:fld>
            <a:endParaRPr lang="nl-NL"/>
          </a:p>
        </p:txBody>
      </p:sp>
      <p:sp>
        <p:nvSpPr>
          <p:cNvPr id="6" name="Tijdelijke aanduiding voor voettekst 5">
            <a:extLst>
              <a:ext uri="{FF2B5EF4-FFF2-40B4-BE49-F238E27FC236}">
                <a16:creationId xmlns:a16="http://schemas.microsoft.com/office/drawing/2014/main" id="{B2979046-FC25-2846-9B23-A1EEA6CA4BB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664D8E3-1FC1-7346-2315-CB9F863A8C58}"/>
              </a:ext>
            </a:extLst>
          </p:cNvPr>
          <p:cNvSpPr>
            <a:spLocks noGrp="1"/>
          </p:cNvSpPr>
          <p:nvPr>
            <p:ph type="sldNum" sz="quarter" idx="12"/>
          </p:nvPr>
        </p:nvSpPr>
        <p:spPr/>
        <p:txBody>
          <a:bodyPr/>
          <a:lstStyle/>
          <a:p>
            <a:fld id="{F66AB4A4-9CF7-0746-A1EC-BBA45248849C}" type="slidenum">
              <a:rPr lang="nl-NL" smtClean="0"/>
              <a:t>‹#›</a:t>
            </a:fld>
            <a:endParaRPr lang="nl-NL"/>
          </a:p>
        </p:txBody>
      </p:sp>
    </p:spTree>
    <p:extLst>
      <p:ext uri="{BB962C8B-B14F-4D97-AF65-F5344CB8AC3E}">
        <p14:creationId xmlns:p14="http://schemas.microsoft.com/office/powerpoint/2010/main" val="55423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90C65FB1-F6F1-B5D1-508D-C158FD0534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F1CBDFA9-41AF-23C0-0048-F62A96B54C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F6704AF-BB36-68BB-6C1D-F9704C0F65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3E03AC-C61F-924F-8CD0-E46EBE0DAE6C}" type="datetimeFigureOut">
              <a:rPr lang="nl-NL" smtClean="0"/>
              <a:t>05-11-2025</a:t>
            </a:fld>
            <a:endParaRPr lang="nl-NL"/>
          </a:p>
        </p:txBody>
      </p:sp>
      <p:sp>
        <p:nvSpPr>
          <p:cNvPr id="5" name="Tijdelijke aanduiding voor voettekst 4">
            <a:extLst>
              <a:ext uri="{FF2B5EF4-FFF2-40B4-BE49-F238E27FC236}">
                <a16:creationId xmlns:a16="http://schemas.microsoft.com/office/drawing/2014/main" id="{0A8C8679-4B64-2A65-75B0-F948F47B35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15970EB7-7CD1-04B7-AD19-EE6AFDB91A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6AB4A4-9CF7-0746-A1EC-BBA45248849C}" type="slidenum">
              <a:rPr lang="nl-NL" smtClean="0"/>
              <a:t>‹#›</a:t>
            </a:fld>
            <a:endParaRPr lang="nl-NL"/>
          </a:p>
        </p:txBody>
      </p:sp>
    </p:spTree>
    <p:extLst>
      <p:ext uri="{BB962C8B-B14F-4D97-AF65-F5344CB8AC3E}">
        <p14:creationId xmlns:p14="http://schemas.microsoft.com/office/powerpoint/2010/main" val="42294858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6708B3-A16C-9297-B9F2-87EF11F30B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EE1A732-2040-7B71-2BCE-5A32E155EB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A4F8CEB-2643-6D89-3C4A-3C6F074BD6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DF245D-A7D7-428E-8F89-374304CF7EB8}" type="datetime1">
              <a:rPr lang="en-IN" smtClean="0"/>
              <a:t>05/11/25</a:t>
            </a:fld>
            <a:endParaRPr lang="en-IN"/>
          </a:p>
        </p:txBody>
      </p:sp>
      <p:sp>
        <p:nvSpPr>
          <p:cNvPr id="5" name="Footer Placeholder 4">
            <a:extLst>
              <a:ext uri="{FF2B5EF4-FFF2-40B4-BE49-F238E27FC236}">
                <a16:creationId xmlns:a16="http://schemas.microsoft.com/office/drawing/2014/main" id="{0E29151A-1F19-483C-A556-53A62AE845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IN"/>
              <a:t>Circular innovation program</a:t>
            </a:r>
          </a:p>
        </p:txBody>
      </p:sp>
      <p:sp>
        <p:nvSpPr>
          <p:cNvPr id="6" name="Slide Number Placeholder 5">
            <a:extLst>
              <a:ext uri="{FF2B5EF4-FFF2-40B4-BE49-F238E27FC236}">
                <a16:creationId xmlns:a16="http://schemas.microsoft.com/office/drawing/2014/main" id="{943F2BAA-9D95-16AB-6DCC-1BE697D217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9E56B5-2DCF-4EE0-9EF9-E2B0E6A95671}" type="slidenum">
              <a:rPr lang="en-IN" smtClean="0"/>
              <a:t>‹#›</a:t>
            </a:fld>
            <a:endParaRPr lang="en-IN"/>
          </a:p>
        </p:txBody>
      </p:sp>
    </p:spTree>
    <p:extLst>
      <p:ext uri="{BB962C8B-B14F-4D97-AF65-F5344CB8AC3E}">
        <p14:creationId xmlns:p14="http://schemas.microsoft.com/office/powerpoint/2010/main" val="15302073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696C9B-9661-B28F-B824-2DB3EA5184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6A54DA9F-50E3-03F7-1FC9-38B6FA1758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93C46D2-3325-2F08-131B-890DE78954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pace Grotesk" pitchFamily="2" charset="0"/>
                <a:cs typeface="Space Grotesk" pitchFamily="2" charset="0"/>
              </a:defRPr>
            </a:lvl1pPr>
          </a:lstStyle>
          <a:p>
            <a:r>
              <a:rPr lang="en-IN"/>
              <a:t>CIRCULAR INNOVATION PROGRAM </a:t>
            </a:r>
          </a:p>
        </p:txBody>
      </p:sp>
      <p:sp>
        <p:nvSpPr>
          <p:cNvPr id="5" name="Footer Placeholder 4">
            <a:extLst>
              <a:ext uri="{FF2B5EF4-FFF2-40B4-BE49-F238E27FC236}">
                <a16:creationId xmlns:a16="http://schemas.microsoft.com/office/drawing/2014/main" id="{9E3BEDD8-284D-D948-2B16-D477080E7C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DF82FCE0-E12D-4DE1-0291-3F90044434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pace Grotesk" pitchFamily="2" charset="0"/>
                <a:cs typeface="Space Grotesk" pitchFamily="2" charset="0"/>
              </a:defRPr>
            </a:lvl1pPr>
          </a:lstStyle>
          <a:p>
            <a:fld id="{AB37DDF9-065A-466A-B2B4-0E8AB86A1AAE}" type="slidenum">
              <a:rPr lang="en-IN" smtClean="0"/>
              <a:pPr/>
              <a:t>‹#›</a:t>
            </a:fld>
            <a:endParaRPr lang="en-IN"/>
          </a:p>
        </p:txBody>
      </p:sp>
    </p:spTree>
    <p:extLst>
      <p:ext uri="{BB962C8B-B14F-4D97-AF65-F5344CB8AC3E}">
        <p14:creationId xmlns:p14="http://schemas.microsoft.com/office/powerpoint/2010/main" val="125974530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3000" kern="1200">
          <a:solidFill>
            <a:schemeClr val="tx1"/>
          </a:solidFill>
          <a:latin typeface="Hanson"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pace Grotesk" pitchFamily="2" charset="0"/>
          <a:ea typeface="+mn-ea"/>
          <a:cs typeface="Space Grotesk"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pace Grotesk" pitchFamily="2" charset="0"/>
          <a:ea typeface="+mn-ea"/>
          <a:cs typeface="Space Grotesk"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pace Grotesk" pitchFamily="2" charset="0"/>
          <a:ea typeface="+mn-ea"/>
          <a:cs typeface="Space Grotesk"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pace Grotesk" pitchFamily="2" charset="0"/>
          <a:ea typeface="+mn-ea"/>
          <a:cs typeface="Space Grotesk"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pace Grotesk" pitchFamily="2" charset="0"/>
          <a:ea typeface="+mn-ea"/>
          <a:cs typeface="Space Grotes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3.emf"/><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jpeg"/><Relationship Id="rId12" Type="http://schemas.openxmlformats.org/officeDocument/2006/relationships/image" Target="../media/image29.jpeg"/><Relationship Id="rId2" Type="http://schemas.openxmlformats.org/officeDocument/2006/relationships/notesSlide" Target="../notesSlides/notesSlide3.xml"/><Relationship Id="rId16"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8.jpe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hyperlink" Target="https://www.youtube.com/watch?v=tbY5wUb6kF4&amp;t=22s&amp;ab_channel=ProvincieNoord-Brabant" TargetMode="External"/><Relationship Id="rId2" Type="http://schemas.openxmlformats.org/officeDocument/2006/relationships/image" Target="../media/image34.png"/><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0.png"/><Relationship Id="rId7" Type="http://schemas.openxmlformats.org/officeDocument/2006/relationships/hyperlink" Target="https://www.youtube.com/watch?v=e7koaX4uEus&amp;t=1s&amp;ab_channel=ProvincieNoord-Brabant" TargetMode="External"/><Relationship Id="rId2" Type="http://schemas.openxmlformats.org/officeDocument/2006/relationships/image" Target="../media/image34.png"/><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37.sv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9.jpeg"/><Relationship Id="rId7" Type="http://schemas.openxmlformats.org/officeDocument/2006/relationships/image" Target="../media/image42.png"/><Relationship Id="rId2" Type="http://schemas.openxmlformats.org/officeDocument/2006/relationships/image" Target="../media/image28.jpeg"/><Relationship Id="rId1" Type="http://schemas.openxmlformats.org/officeDocument/2006/relationships/slideLayout" Target="../slideLayouts/slideLayout26.xml"/><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A person standing in a factory&#10;&#10;Description automatically generated">
            <a:extLst>
              <a:ext uri="{FF2B5EF4-FFF2-40B4-BE49-F238E27FC236}">
                <a16:creationId xmlns:a16="http://schemas.microsoft.com/office/drawing/2014/main" id="{6638DD63-53F7-754E-9D47-96BEA12CDE5D}"/>
              </a:ext>
            </a:extLst>
          </p:cNvPr>
          <p:cNvPicPr>
            <a:picLocks noChangeAspect="1"/>
          </p:cNvPicPr>
          <p:nvPr/>
        </p:nvPicPr>
        <p:blipFill rotWithShape="1">
          <a:blip r:embed="rId3">
            <a:alphaModFix amt="70000"/>
          </a:blip>
          <a:srcRect t="6645" b="8980"/>
          <a:stretch/>
        </p:blipFill>
        <p:spPr>
          <a:xfrm flipH="1">
            <a:off x="0" y="0"/>
            <a:ext cx="12192000" cy="6858000"/>
          </a:xfrm>
          <a:prstGeom prst="rect">
            <a:avLst/>
          </a:prstGeom>
        </p:spPr>
      </p:pic>
      <p:pic>
        <p:nvPicPr>
          <p:cNvPr id="12" name="Afbeelding 3">
            <a:extLst>
              <a:ext uri="{FF2B5EF4-FFF2-40B4-BE49-F238E27FC236}">
                <a16:creationId xmlns:a16="http://schemas.microsoft.com/office/drawing/2014/main" id="{69C04529-2846-0BA0-A0B9-C6B2C2F564CD}"/>
              </a:ext>
            </a:extLst>
          </p:cNvPr>
          <p:cNvPicPr>
            <a:picLocks noChangeAspect="1"/>
          </p:cNvPicPr>
          <p:nvPr/>
        </p:nvPicPr>
        <p:blipFill>
          <a:blip r:embed="rId4"/>
          <a:stretch>
            <a:fillRect/>
          </a:stretch>
        </p:blipFill>
        <p:spPr>
          <a:xfrm>
            <a:off x="10663707" y="5643324"/>
            <a:ext cx="1261384" cy="880371"/>
          </a:xfrm>
          <a:prstGeom prst="rect">
            <a:avLst/>
          </a:prstGeom>
        </p:spPr>
      </p:pic>
      <p:pic>
        <p:nvPicPr>
          <p:cNvPr id="13" name="Picture 2" descr="Logo - Huisstijl Provincie Noord-Brabant">
            <a:extLst>
              <a:ext uri="{FF2B5EF4-FFF2-40B4-BE49-F238E27FC236}">
                <a16:creationId xmlns:a16="http://schemas.microsoft.com/office/drawing/2014/main" id="{B248DF10-0FFE-D7C3-43DA-C1AF364535D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8625" b="38525"/>
          <a:stretch/>
        </p:blipFill>
        <p:spPr bwMode="auto">
          <a:xfrm>
            <a:off x="1151751" y="5750858"/>
            <a:ext cx="2614094" cy="332651"/>
          </a:xfrm>
          <a:prstGeom prst="rect">
            <a:avLst/>
          </a:prstGeom>
          <a:solidFill>
            <a:srgbClr val="FF252F"/>
          </a:solidFill>
          <a:ln>
            <a:noFill/>
          </a:ln>
        </p:spPr>
      </p:pic>
      <p:sp>
        <p:nvSpPr>
          <p:cNvPr id="14" name="Rechthoek 7">
            <a:extLst>
              <a:ext uri="{FF2B5EF4-FFF2-40B4-BE49-F238E27FC236}">
                <a16:creationId xmlns:a16="http://schemas.microsoft.com/office/drawing/2014/main" id="{32E380D1-3510-8119-1EA6-BBF4E934EC29}"/>
              </a:ext>
            </a:extLst>
          </p:cNvPr>
          <p:cNvSpPr/>
          <p:nvPr/>
        </p:nvSpPr>
        <p:spPr>
          <a:xfrm>
            <a:off x="1048004" y="5137802"/>
            <a:ext cx="4019296" cy="413801"/>
          </a:xfrm>
          <a:prstGeom prst="rect">
            <a:avLst/>
          </a:prstGeom>
          <a:noFill/>
          <a:ln>
            <a:noFill/>
          </a:ln>
          <a:effectLst>
            <a:outerShdw blurRad="50800" dist="50800" dir="5400000" algn="ctr" rotWithShape="0">
              <a:srgbClr val="000000">
                <a:alpha val="19631"/>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0000"/>
              </a:lnSpc>
            </a:pPr>
            <a:r>
              <a:rPr lang="en-GB" sz="1200" dirty="0">
                <a:solidFill>
                  <a:schemeClr val="bg1"/>
                </a:solidFill>
                <a:latin typeface="Inter" panose="02000503000000020004" pitchFamily="2" charset="0"/>
                <a:ea typeface="Inter" panose="02000503000000020004" pitchFamily="2" charset="0"/>
                <a:cs typeface="Inter" panose="02000503000000020004" pitchFamily="2" charset="0"/>
              </a:rPr>
              <a:t>CVC FF 2025-2028</a:t>
            </a:r>
          </a:p>
        </p:txBody>
      </p:sp>
      <p:sp>
        <p:nvSpPr>
          <p:cNvPr id="15" name="Tekstvak 1">
            <a:extLst>
              <a:ext uri="{FF2B5EF4-FFF2-40B4-BE49-F238E27FC236}">
                <a16:creationId xmlns:a16="http://schemas.microsoft.com/office/drawing/2014/main" id="{5380E721-D325-C87A-E074-510B10B88CCA}"/>
              </a:ext>
            </a:extLst>
          </p:cNvPr>
          <p:cNvSpPr txBox="1"/>
          <p:nvPr/>
        </p:nvSpPr>
        <p:spPr>
          <a:xfrm>
            <a:off x="1048004" y="3523913"/>
            <a:ext cx="7346695" cy="1514261"/>
          </a:xfrm>
          <a:prstGeom prst="rect">
            <a:avLst/>
          </a:prstGeom>
          <a:noFill/>
        </p:spPr>
        <p:txBody>
          <a:bodyPr wrap="square" rtlCol="0">
            <a:spAutoFit/>
          </a:bodyPr>
          <a:lstStyle/>
          <a:p>
            <a:pPr>
              <a:lnSpc>
                <a:spcPct val="70000"/>
              </a:lnSpc>
            </a:pPr>
            <a:r>
              <a:rPr lang="nl-NL" sz="5400" dirty="0">
                <a:solidFill>
                  <a:schemeClr val="bg1"/>
                </a:solidFill>
                <a:effectLst>
                  <a:outerShdw blurRad="50800" dist="38100" dir="2700000" algn="tl" rotWithShape="0">
                    <a:prstClr val="black">
                      <a:alpha val="40000"/>
                    </a:prstClr>
                  </a:outerShdw>
                </a:effectLst>
                <a:latin typeface="Hanson" pitchFamily="2" charset="0"/>
                <a:cs typeface="HelveticaNowDisplay ExtraBlack" panose="020B0B04030202020204" pitchFamily="34" charset="77"/>
              </a:rPr>
              <a:t>CVC FAST</a:t>
            </a:r>
          </a:p>
          <a:p>
            <a:pPr>
              <a:lnSpc>
                <a:spcPct val="70000"/>
              </a:lnSpc>
            </a:pPr>
            <a:r>
              <a:rPr lang="nl-NL" sz="5400" dirty="0">
                <a:solidFill>
                  <a:schemeClr val="bg1"/>
                </a:solidFill>
                <a:effectLst>
                  <a:outerShdw blurRad="50800" dist="38100" dir="2700000" algn="tl" rotWithShape="0">
                    <a:prstClr val="black">
                      <a:alpha val="40000"/>
                    </a:prstClr>
                  </a:outerShdw>
                </a:effectLst>
                <a:latin typeface="Hanson" pitchFamily="2" charset="0"/>
                <a:cs typeface="HelveticaNowDisplay ExtraBlack" panose="020B0B04030202020204" pitchFamily="34" charset="77"/>
              </a:rPr>
              <a:t>FORWARD</a:t>
            </a:r>
          </a:p>
          <a:p>
            <a:pPr>
              <a:lnSpc>
                <a:spcPct val="70000"/>
              </a:lnSpc>
            </a:pPr>
            <a:r>
              <a:rPr lang="nl-NL" sz="2000" dirty="0" err="1">
                <a:solidFill>
                  <a:schemeClr val="bg1"/>
                </a:solidFill>
                <a:latin typeface="HelveticaNowDisplay ExtraBlack" panose="020B0B04030202020204" pitchFamily="34" charset="77"/>
                <a:ea typeface="Inter" panose="02000503000000020004" pitchFamily="2" charset="0"/>
                <a:cs typeface="HelveticaNowDisplay ExtraBlack" panose="020B0B04030202020204" pitchFamily="34" charset="77"/>
              </a:rPr>
              <a:t>Remanufacturing</a:t>
            </a:r>
            <a:r>
              <a:rPr lang="nl-NL" sz="2000" dirty="0">
                <a:solidFill>
                  <a:schemeClr val="bg1"/>
                </a:solidFill>
                <a:latin typeface="HelveticaNowDisplay ExtraBlack" panose="020B0B04030202020204" pitchFamily="34" charset="77"/>
                <a:ea typeface="Inter" panose="02000503000000020004" pitchFamily="2" charset="0"/>
                <a:cs typeface="HelveticaNowDisplay ExtraBlack" panose="020B0B04030202020204" pitchFamily="34" charset="77"/>
              </a:rPr>
              <a:t> </a:t>
            </a:r>
            <a:r>
              <a:rPr lang="nl-NL" sz="2000" dirty="0" err="1">
                <a:solidFill>
                  <a:schemeClr val="bg1"/>
                </a:solidFill>
                <a:latin typeface="HelveticaNowDisplay ExtraBlack" panose="020B0B04030202020204" pitchFamily="34" charset="77"/>
                <a:ea typeface="Inter" panose="02000503000000020004" pitchFamily="2" charset="0"/>
                <a:cs typeface="HelveticaNowDisplay ExtraBlack" panose="020B0B04030202020204" pitchFamily="34" charset="77"/>
              </a:rPr>
              <a:t>the</a:t>
            </a:r>
            <a:r>
              <a:rPr lang="nl-NL" sz="2000" dirty="0">
                <a:solidFill>
                  <a:schemeClr val="bg1"/>
                </a:solidFill>
                <a:latin typeface="HelveticaNowDisplay ExtraBlack" panose="020B0B04030202020204" pitchFamily="34" charset="77"/>
                <a:ea typeface="Inter" panose="02000503000000020004" pitchFamily="2" charset="0"/>
                <a:cs typeface="HelveticaNowDisplay ExtraBlack" panose="020B0B04030202020204" pitchFamily="34" charset="77"/>
              </a:rPr>
              <a:t> </a:t>
            </a:r>
            <a:r>
              <a:rPr lang="nl-NL" sz="2000" dirty="0" err="1">
                <a:solidFill>
                  <a:schemeClr val="bg1"/>
                </a:solidFill>
                <a:latin typeface="HelveticaNowDisplay ExtraBlack" panose="020B0B04030202020204" pitchFamily="34" charset="77"/>
                <a:ea typeface="Inter" panose="02000503000000020004" pitchFamily="2" charset="0"/>
                <a:cs typeface="HelveticaNowDisplay ExtraBlack" panose="020B0B04030202020204" pitchFamily="34" charset="77"/>
              </a:rPr>
              <a:t>future</a:t>
            </a:r>
            <a:r>
              <a:rPr lang="nl-NL" sz="2000" dirty="0">
                <a:solidFill>
                  <a:schemeClr val="bg1"/>
                </a:solidFill>
                <a:latin typeface="HelveticaNowDisplay ExtraBlack" panose="020B0B04030202020204" pitchFamily="34" charset="77"/>
                <a:ea typeface="Inter" panose="02000503000000020004" pitchFamily="2" charset="0"/>
                <a:cs typeface="HelveticaNowDisplay ExtraBlack" panose="020B0B04030202020204" pitchFamily="34" charset="77"/>
              </a:rPr>
              <a:t> </a:t>
            </a:r>
            <a:r>
              <a:rPr lang="nl-NL" sz="2000" dirty="0">
                <a:solidFill>
                  <a:schemeClr val="bg1"/>
                </a:solidFill>
                <a:latin typeface="HelveticaNowDisplay ExtraBlack" panose="020B0B04030202020204" pitchFamily="34" charset="77"/>
                <a:cs typeface="HelveticaNowDisplay ExtraBlack" panose="020B0B04030202020204" pitchFamily="34" charset="77"/>
              </a:rPr>
              <a:t> </a:t>
            </a:r>
          </a:p>
        </p:txBody>
      </p:sp>
      <p:pic>
        <p:nvPicPr>
          <p:cNvPr id="3" name="Afbeelding 3">
            <a:extLst>
              <a:ext uri="{FF2B5EF4-FFF2-40B4-BE49-F238E27FC236}">
                <a16:creationId xmlns:a16="http://schemas.microsoft.com/office/drawing/2014/main" id="{3B227682-999D-B748-6415-5B73247169A6}"/>
              </a:ext>
            </a:extLst>
          </p:cNvPr>
          <p:cNvPicPr>
            <a:picLocks noChangeAspect="1"/>
          </p:cNvPicPr>
          <p:nvPr/>
        </p:nvPicPr>
        <p:blipFill>
          <a:blip r:embed="rId6"/>
          <a:stretch>
            <a:fillRect/>
          </a:stretch>
        </p:blipFill>
        <p:spPr>
          <a:xfrm>
            <a:off x="4140629" y="5736357"/>
            <a:ext cx="1728293" cy="333970"/>
          </a:xfrm>
          <a:prstGeom prst="rect">
            <a:avLst/>
          </a:prstGeom>
        </p:spPr>
      </p:pic>
      <p:pic>
        <p:nvPicPr>
          <p:cNvPr id="4" name="Picture 2" descr="KplusV — MKB Circular Workspace">
            <a:extLst>
              <a:ext uri="{FF2B5EF4-FFF2-40B4-BE49-F238E27FC236}">
                <a16:creationId xmlns:a16="http://schemas.microsoft.com/office/drawing/2014/main" id="{745DEC59-1AD9-CE6D-FC18-9B742347AB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45198" y="5404169"/>
            <a:ext cx="1932167" cy="1087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643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5">
            <a:extLst>
              <a:ext uri="{FF2B5EF4-FFF2-40B4-BE49-F238E27FC236}">
                <a16:creationId xmlns:a16="http://schemas.microsoft.com/office/drawing/2014/main" id="{34B89557-13B3-BED3-32C4-886953BC173D}"/>
              </a:ext>
            </a:extLst>
          </p:cNvPr>
          <p:cNvSpPr/>
          <p:nvPr/>
        </p:nvSpPr>
        <p:spPr>
          <a:xfrm>
            <a:off x="7787895" y="0"/>
            <a:ext cx="4404104" cy="6858000"/>
          </a:xfrm>
          <a:prstGeom prst="rect">
            <a:avLst/>
          </a:prstGeom>
          <a:solidFill>
            <a:srgbClr val="1700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1">
            <a:extLst>
              <a:ext uri="{FF2B5EF4-FFF2-40B4-BE49-F238E27FC236}">
                <a16:creationId xmlns:a16="http://schemas.microsoft.com/office/drawing/2014/main" id="{9A1092FF-C7B7-6E65-E5F6-F8DB32E496A7}"/>
              </a:ext>
            </a:extLst>
          </p:cNvPr>
          <p:cNvSpPr txBox="1"/>
          <p:nvPr/>
        </p:nvSpPr>
        <p:spPr>
          <a:xfrm>
            <a:off x="8352526" y="2218201"/>
            <a:ext cx="3472976" cy="1692771"/>
          </a:xfrm>
          <a:prstGeom prst="rect">
            <a:avLst/>
          </a:prstGeom>
          <a:noFill/>
        </p:spPr>
        <p:txBody>
          <a:bodyPr wrap="square">
            <a:spAutoFit/>
          </a:bodyPr>
          <a:lstStyle/>
          <a:p>
            <a:pPr>
              <a:lnSpc>
                <a:spcPct val="80000"/>
              </a:lnSpc>
            </a:pPr>
            <a:r>
              <a:rPr lang="nl-NL" sz="2600" dirty="0" err="1">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Toward</a:t>
            </a:r>
            <a:r>
              <a:rPr lang="nl-NL" sz="26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 a </a:t>
            </a:r>
            <a:r>
              <a:rPr lang="nl-NL" sz="2600" dirty="0" err="1">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circular</a:t>
            </a:r>
            <a:r>
              <a:rPr lang="nl-NL" sz="26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 manufacturing </a:t>
            </a:r>
          </a:p>
          <a:p>
            <a:pPr>
              <a:lnSpc>
                <a:spcPct val="80000"/>
              </a:lnSpc>
            </a:pPr>
            <a:r>
              <a:rPr lang="nl-NL" sz="2600" dirty="0" err="1">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industry</a:t>
            </a:r>
            <a:r>
              <a:rPr lang="nl-NL" sz="26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 </a:t>
            </a:r>
            <a:r>
              <a:rPr lang="nl-NL" sz="2600" dirty="0" err="1">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through</a:t>
            </a:r>
            <a:r>
              <a:rPr lang="nl-NL" sz="26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 </a:t>
            </a:r>
          </a:p>
          <a:p>
            <a:pPr>
              <a:lnSpc>
                <a:spcPct val="80000"/>
              </a:lnSpc>
            </a:pPr>
            <a:r>
              <a:rPr lang="nl-NL" sz="2600" b="1"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chain </a:t>
            </a:r>
            <a:r>
              <a:rPr lang="nl-NL" sz="2600" b="1" dirty="0" err="1">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collaboration</a:t>
            </a:r>
            <a:endParaRPr lang="nl-NL" sz="2600" b="1"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descr="A logo with a circle and text&#10;&#10;Description automatically generated">
            <a:extLst>
              <a:ext uri="{FF2B5EF4-FFF2-40B4-BE49-F238E27FC236}">
                <a16:creationId xmlns:a16="http://schemas.microsoft.com/office/drawing/2014/main" id="{C6416DE1-24B6-973F-7733-3E85069ECA78}"/>
              </a:ext>
            </a:extLst>
          </p:cNvPr>
          <p:cNvPicPr>
            <a:picLocks noChangeAspect="1"/>
          </p:cNvPicPr>
          <p:nvPr/>
        </p:nvPicPr>
        <p:blipFill>
          <a:blip r:embed="rId3"/>
          <a:stretch>
            <a:fillRect/>
          </a:stretch>
        </p:blipFill>
        <p:spPr>
          <a:xfrm>
            <a:off x="760182" y="5246488"/>
            <a:ext cx="2078352" cy="1247011"/>
          </a:xfrm>
          <a:prstGeom prst="rect">
            <a:avLst/>
          </a:prstGeom>
        </p:spPr>
      </p:pic>
      <p:pic>
        <p:nvPicPr>
          <p:cNvPr id="8" name="Picture 7" descr="A black background with white text&#10;&#10;Description automatically generated">
            <a:extLst>
              <a:ext uri="{FF2B5EF4-FFF2-40B4-BE49-F238E27FC236}">
                <a16:creationId xmlns:a16="http://schemas.microsoft.com/office/drawing/2014/main" id="{DBABEC27-7A99-B126-4AA5-6619B7EC8298}"/>
              </a:ext>
            </a:extLst>
          </p:cNvPr>
          <p:cNvPicPr>
            <a:picLocks noChangeAspect="1"/>
          </p:cNvPicPr>
          <p:nvPr/>
        </p:nvPicPr>
        <p:blipFill>
          <a:blip r:embed="rId4"/>
          <a:stretch>
            <a:fillRect/>
          </a:stretch>
        </p:blipFill>
        <p:spPr>
          <a:xfrm>
            <a:off x="625715" y="4797333"/>
            <a:ext cx="990600" cy="914400"/>
          </a:xfrm>
          <a:prstGeom prst="rect">
            <a:avLst/>
          </a:prstGeom>
        </p:spPr>
      </p:pic>
      <p:grpSp>
        <p:nvGrpSpPr>
          <p:cNvPr id="9" name="Group 8">
            <a:extLst>
              <a:ext uri="{FF2B5EF4-FFF2-40B4-BE49-F238E27FC236}">
                <a16:creationId xmlns:a16="http://schemas.microsoft.com/office/drawing/2014/main" id="{EA7529A8-2538-FC03-EBCF-C1347E32B34F}"/>
              </a:ext>
            </a:extLst>
          </p:cNvPr>
          <p:cNvGrpSpPr/>
          <p:nvPr/>
        </p:nvGrpSpPr>
        <p:grpSpPr>
          <a:xfrm>
            <a:off x="817626" y="3667722"/>
            <a:ext cx="6014976" cy="2326244"/>
            <a:chOff x="817626" y="3882407"/>
            <a:chExt cx="6014976" cy="2326244"/>
          </a:xfrm>
        </p:grpSpPr>
        <p:pic>
          <p:nvPicPr>
            <p:cNvPr id="10" name="Picture 9" descr="A logo of a tech plate&#10;&#10;Description automatically generated">
              <a:extLst>
                <a:ext uri="{FF2B5EF4-FFF2-40B4-BE49-F238E27FC236}">
                  <a16:creationId xmlns:a16="http://schemas.microsoft.com/office/drawing/2014/main" id="{568E2D9B-DC77-2AF5-D634-082515F09906}"/>
                </a:ext>
              </a:extLst>
            </p:cNvPr>
            <p:cNvPicPr>
              <a:picLocks noChangeAspect="1"/>
            </p:cNvPicPr>
            <p:nvPr/>
          </p:nvPicPr>
          <p:blipFill>
            <a:blip r:embed="rId5"/>
            <a:stretch>
              <a:fillRect/>
            </a:stretch>
          </p:blipFill>
          <p:spPr>
            <a:xfrm>
              <a:off x="1911196" y="4940473"/>
              <a:ext cx="1168400" cy="520700"/>
            </a:xfrm>
            <a:prstGeom prst="rect">
              <a:avLst/>
            </a:prstGeom>
          </p:spPr>
        </p:pic>
        <p:pic>
          <p:nvPicPr>
            <p:cNvPr id="11" name="Picture 10" descr="A grey triangle with white text&#10;&#10;Description automatically generated">
              <a:extLst>
                <a:ext uri="{FF2B5EF4-FFF2-40B4-BE49-F238E27FC236}">
                  <a16:creationId xmlns:a16="http://schemas.microsoft.com/office/drawing/2014/main" id="{86EFF848-4C30-99C3-8668-D71052FD0A28}"/>
                </a:ext>
              </a:extLst>
            </p:cNvPr>
            <p:cNvPicPr>
              <a:picLocks noChangeAspect="1"/>
            </p:cNvPicPr>
            <p:nvPr/>
          </p:nvPicPr>
          <p:blipFill>
            <a:blip r:embed="rId6"/>
            <a:stretch>
              <a:fillRect/>
            </a:stretch>
          </p:blipFill>
          <p:spPr>
            <a:xfrm>
              <a:off x="817626" y="4110949"/>
              <a:ext cx="508000" cy="508000"/>
            </a:xfrm>
            <a:prstGeom prst="rect">
              <a:avLst/>
            </a:prstGeom>
          </p:spPr>
        </p:pic>
        <p:pic>
          <p:nvPicPr>
            <p:cNvPr id="12" name="Picture 11">
              <a:extLst>
                <a:ext uri="{FF2B5EF4-FFF2-40B4-BE49-F238E27FC236}">
                  <a16:creationId xmlns:a16="http://schemas.microsoft.com/office/drawing/2014/main" id="{169A4ED3-4B3F-55F1-2151-925AE28E71DE}"/>
                </a:ext>
              </a:extLst>
            </p:cNvPr>
            <p:cNvPicPr>
              <a:picLocks noChangeAspect="1"/>
            </p:cNvPicPr>
            <p:nvPr/>
          </p:nvPicPr>
          <p:blipFill>
            <a:blip r:embed="rId7"/>
            <a:stretch>
              <a:fillRect/>
            </a:stretch>
          </p:blipFill>
          <p:spPr>
            <a:xfrm>
              <a:off x="1774583" y="4120297"/>
              <a:ext cx="1714500" cy="342900"/>
            </a:xfrm>
            <a:prstGeom prst="rect">
              <a:avLst/>
            </a:prstGeom>
          </p:spPr>
        </p:pic>
        <p:pic>
          <p:nvPicPr>
            <p:cNvPr id="13" name="Picture 12" descr="A black and white logo&#10;&#10;Description automatically generated">
              <a:extLst>
                <a:ext uri="{FF2B5EF4-FFF2-40B4-BE49-F238E27FC236}">
                  <a16:creationId xmlns:a16="http://schemas.microsoft.com/office/drawing/2014/main" id="{95A2F06D-0504-96F0-B14E-D29AE45EFD45}"/>
                </a:ext>
              </a:extLst>
            </p:cNvPr>
            <p:cNvPicPr>
              <a:picLocks noChangeAspect="1"/>
            </p:cNvPicPr>
            <p:nvPr/>
          </p:nvPicPr>
          <p:blipFill>
            <a:blip r:embed="rId8"/>
            <a:stretch>
              <a:fillRect/>
            </a:stretch>
          </p:blipFill>
          <p:spPr>
            <a:xfrm>
              <a:off x="3132799" y="5802251"/>
              <a:ext cx="1193800" cy="406400"/>
            </a:xfrm>
            <a:prstGeom prst="rect">
              <a:avLst/>
            </a:prstGeom>
          </p:spPr>
        </p:pic>
        <p:pic>
          <p:nvPicPr>
            <p:cNvPr id="14" name="Picture 13">
              <a:extLst>
                <a:ext uri="{FF2B5EF4-FFF2-40B4-BE49-F238E27FC236}">
                  <a16:creationId xmlns:a16="http://schemas.microsoft.com/office/drawing/2014/main" id="{A6E19A4E-D3BE-A4FF-8FDB-54B7A568ACD2}"/>
                </a:ext>
              </a:extLst>
            </p:cNvPr>
            <p:cNvPicPr>
              <a:picLocks noChangeAspect="1"/>
            </p:cNvPicPr>
            <p:nvPr/>
          </p:nvPicPr>
          <p:blipFill>
            <a:blip r:embed="rId9"/>
            <a:stretch>
              <a:fillRect/>
            </a:stretch>
          </p:blipFill>
          <p:spPr>
            <a:xfrm>
              <a:off x="4426308" y="5108483"/>
              <a:ext cx="1346200" cy="292100"/>
            </a:xfrm>
            <a:prstGeom prst="rect">
              <a:avLst/>
            </a:prstGeom>
          </p:spPr>
        </p:pic>
        <p:pic>
          <p:nvPicPr>
            <p:cNvPr id="15" name="Picture 14" descr="A black and white logo&#10;&#10;Description automatically generated">
              <a:extLst>
                <a:ext uri="{FF2B5EF4-FFF2-40B4-BE49-F238E27FC236}">
                  <a16:creationId xmlns:a16="http://schemas.microsoft.com/office/drawing/2014/main" id="{62EE7332-0F9A-C6E9-85EB-324680FCE7F6}"/>
                </a:ext>
              </a:extLst>
            </p:cNvPr>
            <p:cNvPicPr>
              <a:picLocks noChangeAspect="1"/>
            </p:cNvPicPr>
            <p:nvPr/>
          </p:nvPicPr>
          <p:blipFill>
            <a:blip r:embed="rId10"/>
            <a:stretch>
              <a:fillRect/>
            </a:stretch>
          </p:blipFill>
          <p:spPr>
            <a:xfrm>
              <a:off x="6159502" y="4943383"/>
              <a:ext cx="673100" cy="622300"/>
            </a:xfrm>
            <a:prstGeom prst="rect">
              <a:avLst/>
            </a:prstGeom>
          </p:spPr>
        </p:pic>
        <p:pic>
          <p:nvPicPr>
            <p:cNvPr id="16" name="Picture 15" descr="A black text on a white background&#10;&#10;Description automatically generated">
              <a:extLst>
                <a:ext uri="{FF2B5EF4-FFF2-40B4-BE49-F238E27FC236}">
                  <a16:creationId xmlns:a16="http://schemas.microsoft.com/office/drawing/2014/main" id="{B99218BD-9A84-1C2A-D208-A2134C86A5EB}"/>
                </a:ext>
              </a:extLst>
            </p:cNvPr>
            <p:cNvPicPr>
              <a:picLocks noChangeAspect="1"/>
            </p:cNvPicPr>
            <p:nvPr/>
          </p:nvPicPr>
          <p:blipFill>
            <a:blip r:embed="rId11"/>
            <a:stretch>
              <a:fillRect/>
            </a:stretch>
          </p:blipFill>
          <p:spPr>
            <a:xfrm>
              <a:off x="4324708" y="3989492"/>
              <a:ext cx="1447800" cy="596900"/>
            </a:xfrm>
            <a:prstGeom prst="rect">
              <a:avLst/>
            </a:prstGeom>
          </p:spPr>
        </p:pic>
        <p:pic>
          <p:nvPicPr>
            <p:cNvPr id="17" name="Picture 16" descr="A black and white logo&#10;&#10;Description automatically generated">
              <a:extLst>
                <a:ext uri="{FF2B5EF4-FFF2-40B4-BE49-F238E27FC236}">
                  <a16:creationId xmlns:a16="http://schemas.microsoft.com/office/drawing/2014/main" id="{3F5DF8E8-794C-7897-C5F6-E54D9E81B3D7}"/>
                </a:ext>
              </a:extLst>
            </p:cNvPr>
            <p:cNvPicPr>
              <a:picLocks noChangeAspect="1"/>
            </p:cNvPicPr>
            <p:nvPr/>
          </p:nvPicPr>
          <p:blipFill>
            <a:blip r:embed="rId12"/>
            <a:stretch>
              <a:fillRect/>
            </a:stretch>
          </p:blipFill>
          <p:spPr>
            <a:xfrm>
              <a:off x="6189069" y="3882407"/>
              <a:ext cx="643533" cy="897559"/>
            </a:xfrm>
            <a:prstGeom prst="rect">
              <a:avLst/>
            </a:prstGeom>
          </p:spPr>
        </p:pic>
        <p:pic>
          <p:nvPicPr>
            <p:cNvPr id="18" name="Picture 17" descr="A grey and white logo&#10;&#10;Description automatically generated">
              <a:extLst>
                <a:ext uri="{FF2B5EF4-FFF2-40B4-BE49-F238E27FC236}">
                  <a16:creationId xmlns:a16="http://schemas.microsoft.com/office/drawing/2014/main" id="{04E594FD-1358-9F98-E5E1-5A818B7D4A67}"/>
                </a:ext>
              </a:extLst>
            </p:cNvPr>
            <p:cNvPicPr>
              <a:picLocks noChangeAspect="1"/>
            </p:cNvPicPr>
            <p:nvPr/>
          </p:nvPicPr>
          <p:blipFill>
            <a:blip r:embed="rId13"/>
            <a:stretch>
              <a:fillRect/>
            </a:stretch>
          </p:blipFill>
          <p:spPr>
            <a:xfrm>
              <a:off x="4822547" y="5950031"/>
              <a:ext cx="2010055" cy="251257"/>
            </a:xfrm>
            <a:prstGeom prst="rect">
              <a:avLst/>
            </a:prstGeom>
          </p:spPr>
        </p:pic>
        <p:pic>
          <p:nvPicPr>
            <p:cNvPr id="19" name="Picture 18" descr="A black and white logo&#10;&#10;Description automatically generated">
              <a:extLst>
                <a:ext uri="{FF2B5EF4-FFF2-40B4-BE49-F238E27FC236}">
                  <a16:creationId xmlns:a16="http://schemas.microsoft.com/office/drawing/2014/main" id="{C7D0E21D-5635-0CD6-B7B7-6B5C014FFB4F}"/>
                </a:ext>
              </a:extLst>
            </p:cNvPr>
            <p:cNvPicPr>
              <a:picLocks noChangeAspect="1"/>
            </p:cNvPicPr>
            <p:nvPr/>
          </p:nvPicPr>
          <p:blipFill>
            <a:blip r:embed="rId14"/>
            <a:stretch>
              <a:fillRect/>
            </a:stretch>
          </p:blipFill>
          <p:spPr>
            <a:xfrm>
              <a:off x="3374477" y="5005380"/>
              <a:ext cx="895350" cy="486474"/>
            </a:xfrm>
            <a:prstGeom prst="rect">
              <a:avLst/>
            </a:prstGeom>
          </p:spPr>
        </p:pic>
      </p:grpSp>
      <p:sp>
        <p:nvSpPr>
          <p:cNvPr id="21" name="TextBox 20">
            <a:extLst>
              <a:ext uri="{FF2B5EF4-FFF2-40B4-BE49-F238E27FC236}">
                <a16:creationId xmlns:a16="http://schemas.microsoft.com/office/drawing/2014/main" id="{26D2E2D8-3A7B-B47D-AF6C-A1F02A4719A9}"/>
              </a:ext>
            </a:extLst>
          </p:cNvPr>
          <p:cNvSpPr txBox="1"/>
          <p:nvPr/>
        </p:nvSpPr>
        <p:spPr>
          <a:xfrm>
            <a:off x="621892" y="673533"/>
            <a:ext cx="6168452" cy="369332"/>
          </a:xfrm>
          <a:prstGeom prst="rect">
            <a:avLst/>
          </a:prstGeom>
          <a:noFill/>
        </p:spPr>
        <p:txBody>
          <a:bodyPr wrap="square">
            <a:spAutoFit/>
          </a:bodyPr>
          <a:lstStyle/>
          <a:p>
            <a:r>
              <a:rPr lang="en-GB" b="1" dirty="0">
                <a:solidFill>
                  <a:srgbClr val="5461A6"/>
                </a:solidFill>
                <a:latin typeface="Inter" panose="02000503000000020004" pitchFamily="2" charset="0"/>
                <a:ea typeface="Inter" panose="02000503000000020004" pitchFamily="2" charset="0"/>
                <a:cs typeface="Verdana" panose="020B0604030504040204" pitchFamily="34" charset="0"/>
              </a:rPr>
              <a:t>MISSION OF CVC FAST FORWARD</a:t>
            </a:r>
          </a:p>
        </p:txBody>
      </p:sp>
      <p:sp>
        <p:nvSpPr>
          <p:cNvPr id="22" name="TextBox 21">
            <a:extLst>
              <a:ext uri="{FF2B5EF4-FFF2-40B4-BE49-F238E27FC236}">
                <a16:creationId xmlns:a16="http://schemas.microsoft.com/office/drawing/2014/main" id="{BF0FE5F9-B5F1-880C-6910-8888135CE491}"/>
              </a:ext>
            </a:extLst>
          </p:cNvPr>
          <p:cNvSpPr txBox="1"/>
          <p:nvPr/>
        </p:nvSpPr>
        <p:spPr>
          <a:xfrm>
            <a:off x="621892" y="2664191"/>
            <a:ext cx="6168452" cy="369332"/>
          </a:xfrm>
          <a:prstGeom prst="rect">
            <a:avLst/>
          </a:prstGeom>
          <a:noFill/>
        </p:spPr>
        <p:txBody>
          <a:bodyPr wrap="square">
            <a:spAutoFit/>
          </a:bodyPr>
          <a:lstStyle/>
          <a:p>
            <a:r>
              <a:rPr lang="en-GB" b="1" dirty="0">
                <a:solidFill>
                  <a:srgbClr val="5461A6"/>
                </a:solidFill>
                <a:latin typeface="Inter" panose="02000503000000020004" pitchFamily="2" charset="0"/>
                <a:ea typeface="Inter" panose="02000503000000020004" pitchFamily="2" charset="0"/>
                <a:cs typeface="Verdana" panose="020B0604030504040204" pitchFamily="34" charset="0"/>
              </a:rPr>
              <a:t>THE CVC COMMUNITY </a:t>
            </a:r>
          </a:p>
        </p:txBody>
      </p:sp>
      <p:sp>
        <p:nvSpPr>
          <p:cNvPr id="24" name="TextBox 23">
            <a:extLst>
              <a:ext uri="{FF2B5EF4-FFF2-40B4-BE49-F238E27FC236}">
                <a16:creationId xmlns:a16="http://schemas.microsoft.com/office/drawing/2014/main" id="{BB300559-F4AA-FB6F-BABE-C6C86A740A16}"/>
              </a:ext>
            </a:extLst>
          </p:cNvPr>
          <p:cNvSpPr txBox="1"/>
          <p:nvPr/>
        </p:nvSpPr>
        <p:spPr>
          <a:xfrm>
            <a:off x="621892" y="2979790"/>
            <a:ext cx="6388507" cy="550022"/>
          </a:xfrm>
          <a:prstGeom prst="rect">
            <a:avLst/>
          </a:prstGeom>
          <a:noFill/>
        </p:spPr>
        <p:txBody>
          <a:bodyPr wrap="square">
            <a:spAutoFit/>
          </a:bodyPr>
          <a:lstStyle/>
          <a:p>
            <a:pPr>
              <a:lnSpc>
                <a:spcPct val="110000"/>
              </a:lnSpc>
              <a:spcAft>
                <a:spcPts val="600"/>
              </a:spcAft>
            </a:pPr>
            <a:r>
              <a:rPr lang="en-US" sz="1400" dirty="0">
                <a:solidFill>
                  <a:srgbClr val="322118"/>
                </a:solidFill>
                <a:latin typeface="Inter"/>
                <a:ea typeface="Inter" panose="02000503000000020004" pitchFamily="2" charset="0"/>
              </a:rPr>
              <a:t>Follow this mission, the CVC community supports organizations in the regional manufacturing industry towards circularity.</a:t>
            </a:r>
          </a:p>
        </p:txBody>
      </p:sp>
      <p:sp>
        <p:nvSpPr>
          <p:cNvPr id="26" name="TextBox 25">
            <a:extLst>
              <a:ext uri="{FF2B5EF4-FFF2-40B4-BE49-F238E27FC236}">
                <a16:creationId xmlns:a16="http://schemas.microsoft.com/office/drawing/2014/main" id="{EFA89628-52CC-CE0B-B93B-C9E93ACDD978}"/>
              </a:ext>
            </a:extLst>
          </p:cNvPr>
          <p:cNvSpPr txBox="1"/>
          <p:nvPr/>
        </p:nvSpPr>
        <p:spPr>
          <a:xfrm>
            <a:off x="621892" y="1048650"/>
            <a:ext cx="6169572" cy="1169551"/>
          </a:xfrm>
          <a:prstGeom prst="rect">
            <a:avLst/>
          </a:prstGeom>
          <a:noFill/>
        </p:spPr>
        <p:txBody>
          <a:bodyPr wrap="square">
            <a:spAutoFit/>
          </a:bodyPr>
          <a:lstStyle/>
          <a:p>
            <a:r>
              <a:rPr lang="en-GB" sz="1400" dirty="0">
                <a:solidFill>
                  <a:srgbClr val="322118"/>
                </a:solidFill>
                <a:latin typeface="Inter"/>
                <a:ea typeface="Inter" panose="02000503000000020004" pitchFamily="2" charset="0"/>
              </a:rPr>
              <a:t>Supports entrepreneurs in the manufacturing industry that aim to </a:t>
            </a:r>
            <a:r>
              <a:rPr lang="en-GB" sz="1400" b="1" dirty="0">
                <a:solidFill>
                  <a:srgbClr val="5461A6"/>
                </a:solidFill>
                <a:latin typeface="Inter"/>
                <a:ea typeface="Inter" panose="02000503000000020004" pitchFamily="2" charset="0"/>
              </a:rPr>
              <a:t>practically accelerate circular business growth</a:t>
            </a:r>
            <a:r>
              <a:rPr lang="en-GB" sz="1400" dirty="0">
                <a:solidFill>
                  <a:srgbClr val="322118"/>
                </a:solidFill>
                <a:latin typeface="Inter"/>
                <a:ea typeface="Inter" panose="02000503000000020004" pitchFamily="2" charset="0"/>
              </a:rPr>
              <a:t>. </a:t>
            </a:r>
          </a:p>
          <a:p>
            <a:r>
              <a:rPr lang="en-GB" sz="1400" dirty="0">
                <a:solidFill>
                  <a:srgbClr val="322118"/>
                </a:solidFill>
                <a:latin typeface="Inter"/>
                <a:ea typeface="Inter" panose="02000503000000020004" pitchFamily="2" charset="0"/>
              </a:rPr>
              <a:t>The province of Noord-Brabant strives towards a circular transition in its economy. The circular economy will contribute to a 50% reduction of resource utilization by 2030. </a:t>
            </a:r>
          </a:p>
        </p:txBody>
      </p:sp>
      <p:sp>
        <p:nvSpPr>
          <p:cNvPr id="28" name="TextBox 27">
            <a:extLst>
              <a:ext uri="{FF2B5EF4-FFF2-40B4-BE49-F238E27FC236}">
                <a16:creationId xmlns:a16="http://schemas.microsoft.com/office/drawing/2014/main" id="{D242480F-D2F7-587F-DDFE-588C8373F526}"/>
              </a:ext>
            </a:extLst>
          </p:cNvPr>
          <p:cNvSpPr txBox="1"/>
          <p:nvPr/>
        </p:nvSpPr>
        <p:spPr>
          <a:xfrm>
            <a:off x="8352526" y="5869993"/>
            <a:ext cx="1941372" cy="577081"/>
          </a:xfrm>
          <a:prstGeom prst="rect">
            <a:avLst/>
          </a:prstGeom>
          <a:noFill/>
        </p:spPr>
        <p:txBody>
          <a:bodyPr wrap="square">
            <a:spAutoFit/>
          </a:bodyPr>
          <a:lstStyle/>
          <a:p>
            <a:r>
              <a:rPr lang="en-US" sz="1050" dirty="0">
                <a:solidFill>
                  <a:schemeClr val="bg1">
                    <a:lumMod val="95000"/>
                  </a:schemeClr>
                </a:solidFill>
                <a:effectLst/>
                <a:latin typeface="Inter" panose="02000503000000020004" pitchFamily="2" charset="0"/>
                <a:ea typeface="Inter" panose="02000503000000020004" pitchFamily="2" charset="0"/>
                <a:cs typeface="Inter" panose="02000503000000020004" pitchFamily="2" charset="0"/>
              </a:rPr>
              <a:t>The CVC Fast Forward 2025-2028 is facilitated by </a:t>
            </a:r>
            <a:r>
              <a:rPr lang="en-US" sz="1050" dirty="0" err="1">
                <a:solidFill>
                  <a:schemeClr val="bg1">
                    <a:lumMod val="95000"/>
                  </a:schemeClr>
                </a:solidFill>
                <a:effectLst/>
                <a:latin typeface="Inter" panose="02000503000000020004" pitchFamily="2" charset="0"/>
                <a:ea typeface="Inter" panose="02000503000000020004" pitchFamily="2" charset="0"/>
                <a:cs typeface="Inter" panose="02000503000000020004" pitchFamily="2" charset="0"/>
              </a:rPr>
              <a:t>KplusV</a:t>
            </a:r>
            <a:r>
              <a:rPr lang="en-US" sz="1050" dirty="0">
                <a:solidFill>
                  <a:schemeClr val="bg1">
                    <a:lumMod val="95000"/>
                  </a:schemeClr>
                </a:solidFill>
                <a:effectLst/>
                <a:latin typeface="Inter" panose="02000503000000020004" pitchFamily="2" charset="0"/>
                <a:ea typeface="Inter" panose="02000503000000020004" pitchFamily="2" charset="0"/>
                <a:cs typeface="Inter" panose="02000503000000020004" pitchFamily="2" charset="0"/>
              </a:rPr>
              <a:t> and ImpactX</a:t>
            </a:r>
            <a:endParaRPr lang="en-GB" sz="1050" dirty="0">
              <a:solidFill>
                <a:schemeClr val="bg1">
                  <a:lumMod val="95000"/>
                </a:schemeClr>
              </a:solidFill>
            </a:endParaRPr>
          </a:p>
        </p:txBody>
      </p:sp>
      <p:pic>
        <p:nvPicPr>
          <p:cNvPr id="29" name="Afbeelding 3">
            <a:extLst>
              <a:ext uri="{FF2B5EF4-FFF2-40B4-BE49-F238E27FC236}">
                <a16:creationId xmlns:a16="http://schemas.microsoft.com/office/drawing/2014/main" id="{199ECCAC-7946-9C0C-1327-832EF694808B}"/>
              </a:ext>
            </a:extLst>
          </p:cNvPr>
          <p:cNvPicPr>
            <a:picLocks noChangeAspect="1"/>
          </p:cNvPicPr>
          <p:nvPr/>
        </p:nvPicPr>
        <p:blipFill>
          <a:blip r:embed="rId15"/>
          <a:stretch>
            <a:fillRect/>
          </a:stretch>
        </p:blipFill>
        <p:spPr>
          <a:xfrm>
            <a:off x="10663707" y="5643324"/>
            <a:ext cx="1261384" cy="880371"/>
          </a:xfrm>
          <a:prstGeom prst="rect">
            <a:avLst/>
          </a:prstGeom>
        </p:spPr>
      </p:pic>
    </p:spTree>
    <p:extLst>
      <p:ext uri="{BB962C8B-B14F-4D97-AF65-F5344CB8AC3E}">
        <p14:creationId xmlns:p14="http://schemas.microsoft.com/office/powerpoint/2010/main" val="681370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0EB19-D5DD-3BB3-9AFE-AFA32677EB6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236863D-BF0D-747C-1C83-570349A30D76}"/>
              </a:ext>
            </a:extLst>
          </p:cNvPr>
          <p:cNvPicPr>
            <a:picLocks noChangeAspect="1"/>
          </p:cNvPicPr>
          <p:nvPr/>
        </p:nvPicPr>
        <p:blipFill>
          <a:blip r:embed="rId2"/>
          <a:srcRect b="4049"/>
          <a:stretch>
            <a:fillRect/>
          </a:stretch>
        </p:blipFill>
        <p:spPr>
          <a:xfrm>
            <a:off x="621892" y="719700"/>
            <a:ext cx="10795408" cy="3993039"/>
          </a:xfrm>
          <a:prstGeom prst="rect">
            <a:avLst/>
          </a:prstGeom>
        </p:spPr>
      </p:pic>
      <p:sp>
        <p:nvSpPr>
          <p:cNvPr id="4" name="TextBox 3">
            <a:extLst>
              <a:ext uri="{FF2B5EF4-FFF2-40B4-BE49-F238E27FC236}">
                <a16:creationId xmlns:a16="http://schemas.microsoft.com/office/drawing/2014/main" id="{3916DB65-CFF9-C444-5D6F-4E7E91BF4388}"/>
              </a:ext>
            </a:extLst>
          </p:cNvPr>
          <p:cNvSpPr txBox="1"/>
          <p:nvPr/>
        </p:nvSpPr>
        <p:spPr>
          <a:xfrm>
            <a:off x="621892" y="350368"/>
            <a:ext cx="6168452" cy="369332"/>
          </a:xfrm>
          <a:prstGeom prst="rect">
            <a:avLst/>
          </a:prstGeom>
          <a:noFill/>
        </p:spPr>
        <p:txBody>
          <a:bodyPr wrap="square">
            <a:spAutoFit/>
          </a:bodyPr>
          <a:lstStyle/>
          <a:p>
            <a:r>
              <a:rPr lang="en-GB" b="1" dirty="0">
                <a:solidFill>
                  <a:srgbClr val="5461A6"/>
                </a:solidFill>
                <a:latin typeface="Inter" panose="02000503000000020004" pitchFamily="2" charset="0"/>
                <a:ea typeface="Inter" panose="02000503000000020004" pitchFamily="2" charset="0"/>
                <a:cs typeface="Verdana" panose="020B0604030504040204" pitchFamily="34" charset="0"/>
              </a:rPr>
              <a:t>CHAIN COLLABORATION JOURNEY </a:t>
            </a:r>
          </a:p>
        </p:txBody>
      </p:sp>
      <p:sp>
        <p:nvSpPr>
          <p:cNvPr id="5" name="TextBox 4">
            <a:extLst>
              <a:ext uri="{FF2B5EF4-FFF2-40B4-BE49-F238E27FC236}">
                <a16:creationId xmlns:a16="http://schemas.microsoft.com/office/drawing/2014/main" id="{947709B1-E438-C8E4-7B35-E9183E6ABEC7}"/>
              </a:ext>
            </a:extLst>
          </p:cNvPr>
          <p:cNvSpPr txBox="1"/>
          <p:nvPr/>
        </p:nvSpPr>
        <p:spPr>
          <a:xfrm>
            <a:off x="621892" y="5025586"/>
            <a:ext cx="11265308" cy="1477328"/>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GB" sz="1400" b="1" dirty="0">
                <a:solidFill>
                  <a:srgbClr val="322118"/>
                </a:solidFill>
                <a:latin typeface="Inter"/>
                <a:ea typeface="Inter" panose="02000503000000020004" pitchFamily="2" charset="0"/>
              </a:rPr>
              <a:t>A guided and structure process - creating joint roadmaps, implementing pilots, and establishing long-term partnerships.</a:t>
            </a:r>
          </a:p>
          <a:p>
            <a:pPr marL="285750" indent="-285750">
              <a:spcAft>
                <a:spcPts val="600"/>
              </a:spcAft>
              <a:buFont typeface="Arial" panose="020B0604020202020204" pitchFamily="34" charset="0"/>
              <a:buChar char="•"/>
            </a:pPr>
            <a:r>
              <a:rPr lang="en-GB" sz="1400" b="1" dirty="0">
                <a:solidFill>
                  <a:srgbClr val="322118"/>
                </a:solidFill>
                <a:latin typeface="Inter"/>
                <a:ea typeface="Inter" panose="02000503000000020004" pitchFamily="2" charset="0"/>
              </a:rPr>
              <a:t>Flexible start</a:t>
            </a:r>
            <a:r>
              <a:rPr lang="en-GB" sz="1400" dirty="0">
                <a:solidFill>
                  <a:srgbClr val="322118"/>
                </a:solidFill>
                <a:latin typeface="Inter"/>
                <a:ea typeface="Inter" panose="02000503000000020004" pitchFamily="2" charset="0"/>
              </a:rPr>
              <a:t>: chains can begin as soon as you are ready (min. 2 parties commit to participate in the chain project).</a:t>
            </a:r>
          </a:p>
          <a:p>
            <a:pPr marL="285750" indent="-285750">
              <a:spcAft>
                <a:spcPts val="600"/>
              </a:spcAft>
              <a:buFont typeface="Arial" panose="020B0604020202020204" pitchFamily="34" charset="0"/>
              <a:buChar char="•"/>
            </a:pPr>
            <a:r>
              <a:rPr lang="en-GB" sz="1400" dirty="0">
                <a:solidFill>
                  <a:srgbClr val="322118"/>
                </a:solidFill>
                <a:latin typeface="Inter"/>
                <a:ea typeface="Inter" panose="02000503000000020004" pitchFamily="2" charset="0"/>
              </a:rPr>
              <a:t>No financial contribution required from participating companies, </a:t>
            </a:r>
            <a:r>
              <a:rPr lang="en-GB" sz="1400" b="1" dirty="0">
                <a:solidFill>
                  <a:srgbClr val="322118"/>
                </a:solidFill>
                <a:latin typeface="Inter"/>
                <a:ea typeface="Inter" panose="02000503000000020004" pitchFamily="2" charset="0"/>
              </a:rPr>
              <a:t>only in-kind contributions (2 participants per party).</a:t>
            </a:r>
          </a:p>
          <a:p>
            <a:pPr marL="285750" indent="-285750">
              <a:spcAft>
                <a:spcPts val="600"/>
              </a:spcAft>
              <a:buFont typeface="Arial" panose="020B0604020202020204" pitchFamily="34" charset="0"/>
              <a:buChar char="•"/>
            </a:pPr>
            <a:r>
              <a:rPr lang="en-GB" sz="1400" dirty="0">
                <a:solidFill>
                  <a:srgbClr val="322118"/>
                </a:solidFill>
                <a:latin typeface="Inter"/>
                <a:ea typeface="Inter" panose="02000503000000020004" pitchFamily="2" charset="0"/>
              </a:rPr>
              <a:t>Each phase is built around a </a:t>
            </a:r>
            <a:r>
              <a:rPr lang="en-GB" sz="1400" b="1" dirty="0">
                <a:solidFill>
                  <a:srgbClr val="322118"/>
                </a:solidFill>
                <a:latin typeface="Inter"/>
                <a:ea typeface="Inter" panose="02000503000000020004" pitchFamily="2" charset="0"/>
              </a:rPr>
              <a:t>co-creation session</a:t>
            </a:r>
            <a:r>
              <a:rPr lang="en-GB" sz="1400" dirty="0">
                <a:solidFill>
                  <a:srgbClr val="322118"/>
                </a:solidFill>
                <a:latin typeface="Inter"/>
                <a:ea typeface="Inter" panose="02000503000000020004" pitchFamily="2" charset="0"/>
              </a:rPr>
              <a:t> in which all participating companies align their goals and focuses. </a:t>
            </a:r>
          </a:p>
          <a:p>
            <a:pPr marL="285750" indent="-285750">
              <a:spcAft>
                <a:spcPts val="600"/>
              </a:spcAft>
              <a:buFont typeface="Arial" panose="020B0604020202020204" pitchFamily="34" charset="0"/>
              <a:buChar char="•"/>
            </a:pPr>
            <a:endParaRPr lang="en-GB" sz="1400" dirty="0">
              <a:solidFill>
                <a:srgbClr val="322118"/>
              </a:solidFill>
              <a:latin typeface="Inter"/>
              <a:ea typeface="Inter" panose="02000503000000020004" pitchFamily="2" charset="0"/>
            </a:endParaRPr>
          </a:p>
        </p:txBody>
      </p:sp>
    </p:spTree>
    <p:extLst>
      <p:ext uri="{BB962C8B-B14F-4D97-AF65-F5344CB8AC3E}">
        <p14:creationId xmlns:p14="http://schemas.microsoft.com/office/powerpoint/2010/main" val="969216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A75987-7EED-4FA4-EC67-CCEA20E6AF46}"/>
              </a:ext>
            </a:extLst>
          </p:cNvPr>
          <p:cNvPicPr>
            <a:picLocks noChangeAspect="1"/>
          </p:cNvPicPr>
          <p:nvPr/>
        </p:nvPicPr>
        <p:blipFill>
          <a:blip r:embed="rId2"/>
          <a:srcRect b="4049"/>
          <a:stretch>
            <a:fillRect/>
          </a:stretch>
        </p:blipFill>
        <p:spPr>
          <a:xfrm>
            <a:off x="621892" y="719700"/>
            <a:ext cx="10795408" cy="3993039"/>
          </a:xfrm>
          <a:prstGeom prst="rect">
            <a:avLst/>
          </a:prstGeom>
        </p:spPr>
      </p:pic>
      <p:sp>
        <p:nvSpPr>
          <p:cNvPr id="4" name="TextBox 3">
            <a:extLst>
              <a:ext uri="{FF2B5EF4-FFF2-40B4-BE49-F238E27FC236}">
                <a16:creationId xmlns:a16="http://schemas.microsoft.com/office/drawing/2014/main" id="{358AE7AD-84C5-F415-8D00-D96BDFA0C3B7}"/>
              </a:ext>
            </a:extLst>
          </p:cNvPr>
          <p:cNvSpPr txBox="1"/>
          <p:nvPr/>
        </p:nvSpPr>
        <p:spPr>
          <a:xfrm>
            <a:off x="621892" y="350368"/>
            <a:ext cx="6168452" cy="369332"/>
          </a:xfrm>
          <a:prstGeom prst="rect">
            <a:avLst/>
          </a:prstGeom>
          <a:noFill/>
        </p:spPr>
        <p:txBody>
          <a:bodyPr wrap="square">
            <a:spAutoFit/>
          </a:bodyPr>
          <a:lstStyle/>
          <a:p>
            <a:r>
              <a:rPr lang="en-GB" b="1" dirty="0">
                <a:solidFill>
                  <a:srgbClr val="5461A6"/>
                </a:solidFill>
                <a:latin typeface="Inter" panose="02000503000000020004" pitchFamily="2" charset="0"/>
                <a:ea typeface="Inter" panose="02000503000000020004" pitchFamily="2" charset="0"/>
                <a:cs typeface="Verdana" panose="020B0604030504040204" pitchFamily="34" charset="0"/>
              </a:rPr>
              <a:t>CHAIN COLLABORATION JOURNEY </a:t>
            </a:r>
          </a:p>
        </p:txBody>
      </p:sp>
      <p:sp>
        <p:nvSpPr>
          <p:cNvPr id="5" name="TextBox 4">
            <a:extLst>
              <a:ext uri="{FF2B5EF4-FFF2-40B4-BE49-F238E27FC236}">
                <a16:creationId xmlns:a16="http://schemas.microsoft.com/office/drawing/2014/main" id="{BBC1AE2F-6EF2-0CEE-A70A-F82B23616BB9}"/>
              </a:ext>
            </a:extLst>
          </p:cNvPr>
          <p:cNvSpPr txBox="1"/>
          <p:nvPr/>
        </p:nvSpPr>
        <p:spPr>
          <a:xfrm>
            <a:off x="621892" y="4753305"/>
            <a:ext cx="11265308" cy="1969770"/>
          </a:xfrm>
          <a:prstGeom prst="rect">
            <a:avLst/>
          </a:prstGeom>
          <a:noFill/>
        </p:spPr>
        <p:txBody>
          <a:bodyPr wrap="square">
            <a:spAutoFit/>
          </a:bodyPr>
          <a:lstStyle/>
          <a:p>
            <a:pPr marL="285750" indent="-285750">
              <a:spcAft>
                <a:spcPts val="300"/>
              </a:spcAft>
              <a:buFont typeface="Arial" panose="020B0604020202020204" pitchFamily="34" charset="0"/>
              <a:buChar char="•"/>
            </a:pPr>
            <a:r>
              <a:rPr lang="en-GB" sz="1400" dirty="0">
                <a:solidFill>
                  <a:srgbClr val="322118"/>
                </a:solidFill>
                <a:latin typeface="Inter"/>
                <a:ea typeface="Inter" panose="02000503000000020004" pitchFamily="2" charset="0"/>
              </a:rPr>
              <a:t>Interested companies are expected to partner with at least one other party from their chain to participate in the chain project.</a:t>
            </a:r>
          </a:p>
          <a:p>
            <a:pPr marL="285750" indent="-285750">
              <a:spcAft>
                <a:spcPts val="300"/>
              </a:spcAft>
              <a:buFont typeface="Arial" panose="020B0604020202020204" pitchFamily="34" charset="0"/>
              <a:buChar char="•"/>
            </a:pPr>
            <a:r>
              <a:rPr lang="en-GB" sz="1400" dirty="0">
                <a:solidFill>
                  <a:srgbClr val="322118"/>
                </a:solidFill>
                <a:latin typeface="Inter"/>
                <a:ea typeface="Inter" panose="02000503000000020004" pitchFamily="2" charset="0"/>
              </a:rPr>
              <a:t>The chain project team will be supported in the identification of opportunities for their future circular production chain, development of suiting circular business models and essential breakthroughs, and working on concrete pilot results.</a:t>
            </a:r>
          </a:p>
          <a:p>
            <a:pPr marL="285750" indent="-285750">
              <a:spcAft>
                <a:spcPts val="300"/>
              </a:spcAft>
              <a:buFont typeface="Arial" panose="020B0604020202020204" pitchFamily="34" charset="0"/>
              <a:buChar char="•"/>
            </a:pPr>
            <a:r>
              <a:rPr lang="en-GB" sz="1400" dirty="0">
                <a:solidFill>
                  <a:srgbClr val="322118"/>
                </a:solidFill>
                <a:latin typeface="Inter"/>
                <a:ea typeface="Inter" panose="02000503000000020004" pitchFamily="2" charset="0"/>
              </a:rPr>
              <a:t>Each phase is built around a co-creation session in which all participating companies align their goals and focuses. </a:t>
            </a:r>
          </a:p>
          <a:p>
            <a:pPr marL="285750" indent="-285750">
              <a:spcAft>
                <a:spcPts val="300"/>
              </a:spcAft>
              <a:buFont typeface="Arial" panose="020B0604020202020204" pitchFamily="34" charset="0"/>
              <a:buChar char="•"/>
            </a:pPr>
            <a:r>
              <a:rPr lang="en-GB" sz="1400" b="1" dirty="0">
                <a:solidFill>
                  <a:srgbClr val="322118"/>
                </a:solidFill>
                <a:latin typeface="Inter"/>
                <a:ea typeface="Inter" panose="02000503000000020004" pitchFamily="2" charset="0"/>
              </a:rPr>
              <a:t>The costs for guidance in the program are covered by the province of Noord-Brabant, the participating companies do not have to pay their own financial contribution but dedicated in-kind contribution. </a:t>
            </a:r>
          </a:p>
          <a:p>
            <a:pPr marL="285750" indent="-285750">
              <a:spcAft>
                <a:spcPts val="300"/>
              </a:spcAft>
              <a:buFont typeface="Arial" panose="020B0604020202020204" pitchFamily="34" charset="0"/>
              <a:buChar char="•"/>
            </a:pPr>
            <a:r>
              <a:rPr lang="en-GB" sz="1400" b="1" dirty="0">
                <a:solidFill>
                  <a:srgbClr val="322118"/>
                </a:solidFill>
                <a:latin typeface="Inter"/>
                <a:ea typeface="Inter" panose="02000503000000020004" pitchFamily="2" charset="0"/>
              </a:rPr>
              <a:t>The regional ecosystem is actively involved throughout the journey to support their chain project in creating impact that contribute to the objectives of the region . </a:t>
            </a:r>
          </a:p>
        </p:txBody>
      </p:sp>
    </p:spTree>
    <p:extLst>
      <p:ext uri="{BB962C8B-B14F-4D97-AF65-F5344CB8AC3E}">
        <p14:creationId xmlns:p14="http://schemas.microsoft.com/office/powerpoint/2010/main" val="1357096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70031"/>
        </a:solidFill>
        <a:effectLst/>
      </p:bgPr>
    </p:bg>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261A6075-9C6C-3BCB-E746-9B8C534C188F}"/>
              </a:ext>
            </a:extLst>
          </p:cNvPr>
          <p:cNvSpPr txBox="1"/>
          <p:nvPr/>
        </p:nvSpPr>
        <p:spPr>
          <a:xfrm>
            <a:off x="723951" y="1184094"/>
            <a:ext cx="8365548" cy="2086725"/>
          </a:xfrm>
          <a:prstGeom prst="rect">
            <a:avLst/>
          </a:prstGeom>
          <a:noFill/>
        </p:spPr>
        <p:txBody>
          <a:bodyPr wrap="square" rtlCol="0">
            <a:spAutoFit/>
          </a:bodyPr>
          <a:lstStyle/>
          <a:p>
            <a:pPr>
              <a:lnSpc>
                <a:spcPct val="80000"/>
              </a:lnSpc>
            </a:pPr>
            <a:r>
              <a:rPr lang="en-US" sz="5400" b="1" dirty="0">
                <a:solidFill>
                  <a:srgbClr val="17CCD0"/>
                </a:solidFill>
                <a:latin typeface="Verdana" panose="020B0604030504040204" pitchFamily="34" charset="0"/>
                <a:ea typeface="Verdana" panose="020B0604030504040204" pitchFamily="34" charset="0"/>
                <a:cs typeface="Verdana" panose="020B0604030504040204" pitchFamily="34" charset="0"/>
              </a:rPr>
              <a:t>Accelerating together</a:t>
            </a:r>
            <a:r>
              <a:rPr lang="en-US" sz="5400" b="1" dirty="0">
                <a:solidFill>
                  <a:schemeClr val="bg1"/>
                </a:solidFill>
                <a:latin typeface="Verdana" panose="020B0604030504040204" pitchFamily="34" charset="0"/>
                <a:ea typeface="Verdana" panose="020B0604030504040204" pitchFamily="34" charset="0"/>
                <a:cs typeface="Verdana" panose="020B0604030504040204" pitchFamily="34" charset="0"/>
              </a:rPr>
              <a:t>, outside of usual frameworks</a:t>
            </a:r>
            <a:endParaRPr lang="en-US" sz="54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76080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70031"/>
        </a:solidFill>
        <a:effectLst/>
      </p:bgPr>
    </p:bg>
    <p:spTree>
      <p:nvGrpSpPr>
        <p:cNvPr id="1" name=""/>
        <p:cNvGrpSpPr/>
        <p:nvPr/>
      </p:nvGrpSpPr>
      <p:grpSpPr>
        <a:xfrm>
          <a:off x="0" y="0"/>
          <a:ext cx="0" cy="0"/>
          <a:chOff x="0" y="0"/>
          <a:chExt cx="0" cy="0"/>
        </a:xfrm>
      </p:grpSpPr>
      <p:sp>
        <p:nvSpPr>
          <p:cNvPr id="15" name="Rechthoek 14">
            <a:extLst>
              <a:ext uri="{FF2B5EF4-FFF2-40B4-BE49-F238E27FC236}">
                <a16:creationId xmlns:a16="http://schemas.microsoft.com/office/drawing/2014/main" id="{9E8C29CC-C5CF-38C9-CBE9-2B970B73B79E}"/>
              </a:ext>
            </a:extLst>
          </p:cNvPr>
          <p:cNvSpPr/>
          <p:nvPr/>
        </p:nvSpPr>
        <p:spPr>
          <a:xfrm>
            <a:off x="3543301" y="0"/>
            <a:ext cx="86487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kstvak 2">
            <a:extLst>
              <a:ext uri="{FF2B5EF4-FFF2-40B4-BE49-F238E27FC236}">
                <a16:creationId xmlns:a16="http://schemas.microsoft.com/office/drawing/2014/main" id="{3CD4752B-07F1-012E-0206-D07D6C8DBC72}"/>
              </a:ext>
            </a:extLst>
          </p:cNvPr>
          <p:cNvSpPr txBox="1"/>
          <p:nvPr/>
        </p:nvSpPr>
        <p:spPr>
          <a:xfrm>
            <a:off x="4002266" y="348858"/>
            <a:ext cx="439009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u="none" strike="noStrike" kern="1200" cap="none" spc="0" normalizeH="0" baseline="0" noProof="0" dirty="0">
                <a:ln>
                  <a:noFill/>
                </a:ln>
                <a:solidFill>
                  <a:srgbClr val="5461A6"/>
                </a:solidFill>
                <a:effectLst/>
                <a:uLnTx/>
                <a:uFillTx/>
                <a:latin typeface="Inter" panose="02000503000000020004" pitchFamily="2" charset="0"/>
                <a:ea typeface="Inter" panose="02000503000000020004" pitchFamily="2" charset="0"/>
                <a:cs typeface="HelveticaNowDisplay ExtraBlack" panose="020B0B04030202020204" pitchFamily="34" charset="77"/>
              </a:rPr>
              <a:t>Chain 1</a:t>
            </a:r>
          </a:p>
        </p:txBody>
      </p:sp>
      <p:sp>
        <p:nvSpPr>
          <p:cNvPr id="5" name="Tekstvak 4">
            <a:extLst>
              <a:ext uri="{FF2B5EF4-FFF2-40B4-BE49-F238E27FC236}">
                <a16:creationId xmlns:a16="http://schemas.microsoft.com/office/drawing/2014/main" id="{C7666818-7801-35CF-622B-D468F94F8B1A}"/>
              </a:ext>
            </a:extLst>
          </p:cNvPr>
          <p:cNvSpPr txBox="1"/>
          <p:nvPr/>
        </p:nvSpPr>
        <p:spPr>
          <a:xfrm>
            <a:off x="4006219" y="1976322"/>
            <a:ext cx="439009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srgbClr val="5461A6"/>
                </a:solidFill>
                <a:latin typeface="Inter" panose="02000503000000020004" pitchFamily="2" charset="0"/>
                <a:ea typeface="Inter" panose="02000503000000020004" pitchFamily="2" charset="0"/>
              </a:rPr>
              <a:t>Chain 2</a:t>
            </a:r>
          </a:p>
        </p:txBody>
      </p:sp>
      <p:pic>
        <p:nvPicPr>
          <p:cNvPr id="6" name="Picture 2" descr="Hqpack | We create to protect">
            <a:extLst>
              <a:ext uri="{FF2B5EF4-FFF2-40B4-BE49-F238E27FC236}">
                <a16:creationId xmlns:a16="http://schemas.microsoft.com/office/drawing/2014/main" id="{284E7281-99D3-A2C9-153A-B276A229EC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3080" y="764815"/>
            <a:ext cx="1236797" cy="4319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SML">
            <a:extLst>
              <a:ext uri="{FF2B5EF4-FFF2-40B4-BE49-F238E27FC236}">
                <a16:creationId xmlns:a16="http://schemas.microsoft.com/office/drawing/2014/main" id="{BF4EFA7F-C906-D01C-82A4-F858A6B1F5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7802" y="794739"/>
            <a:ext cx="1113218" cy="3117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Vink Holdings Netherlands - Plastics as revolutionary products">
            <a:extLst>
              <a:ext uri="{FF2B5EF4-FFF2-40B4-BE49-F238E27FC236}">
                <a16:creationId xmlns:a16="http://schemas.microsoft.com/office/drawing/2014/main" id="{D42DC897-9EAC-DD29-C482-7CAECC864D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81937" y="644183"/>
            <a:ext cx="1128985" cy="6292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Mitsubishi Chemical Corporation | Mitsubishi Chemical America">
            <a:extLst>
              <a:ext uri="{FF2B5EF4-FFF2-40B4-BE49-F238E27FC236}">
                <a16:creationId xmlns:a16="http://schemas.microsoft.com/office/drawing/2014/main" id="{C9731FC7-0FD2-263D-608E-C86ACB2509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12982" y="726096"/>
            <a:ext cx="1128985" cy="3841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Vanderlande Industries B.V. | FME">
            <a:extLst>
              <a:ext uri="{FF2B5EF4-FFF2-40B4-BE49-F238E27FC236}">
                <a16:creationId xmlns:a16="http://schemas.microsoft.com/office/drawing/2014/main" id="{E7E44B49-85C5-AD72-2EF4-94A4D711B653}"/>
              </a:ext>
            </a:extLst>
          </p:cNvPr>
          <p:cNvPicPr>
            <a:picLocks noChangeArrowheads="1"/>
          </p:cNvPicPr>
          <p:nvPr/>
        </p:nvPicPr>
        <p:blipFill rotWithShape="1">
          <a:blip r:embed="rId7">
            <a:extLst>
              <a:ext uri="{28A0092B-C50C-407E-A947-70E740481C1C}">
                <a14:useLocalDpi xmlns:a14="http://schemas.microsoft.com/office/drawing/2010/main" val="0"/>
              </a:ext>
            </a:extLst>
          </a:blip>
          <a:srcRect l="10351" t="28576" r="6256" b="29835"/>
          <a:stretch/>
        </p:blipFill>
        <p:spPr bwMode="auto">
          <a:xfrm>
            <a:off x="6845925" y="2318192"/>
            <a:ext cx="1865402" cy="37949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Zollner Elektronik AG – more than just an EMS provider">
            <a:extLst>
              <a:ext uri="{FF2B5EF4-FFF2-40B4-BE49-F238E27FC236}">
                <a16:creationId xmlns:a16="http://schemas.microsoft.com/office/drawing/2014/main" id="{8EA16445-430B-82E2-5497-08E26ED69688}"/>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16232" y="2318192"/>
            <a:ext cx="933910" cy="3794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Sioux Technologies | We bring high-tech to life">
            <a:extLst>
              <a:ext uri="{FF2B5EF4-FFF2-40B4-BE49-F238E27FC236}">
                <a16:creationId xmlns:a16="http://schemas.microsoft.com/office/drawing/2014/main" id="{83B43854-36CB-BCE1-85DE-0362281947F0}"/>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55048" y="2291938"/>
            <a:ext cx="1392402" cy="432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DHL Service Point vanaf 18-01-21 - Pandjeshuis Harlingen Friesland">
            <a:extLst>
              <a:ext uri="{FF2B5EF4-FFF2-40B4-BE49-F238E27FC236}">
                <a16:creationId xmlns:a16="http://schemas.microsoft.com/office/drawing/2014/main" id="{42BE8529-6EDB-8DA1-02B7-1082CBC91812}"/>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27802" y="2291938"/>
            <a:ext cx="1113218" cy="432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8">
            <a:extLst>
              <a:ext uri="{FF2B5EF4-FFF2-40B4-BE49-F238E27FC236}">
                <a16:creationId xmlns:a16="http://schemas.microsoft.com/office/drawing/2014/main" id="{C2D75F33-A5DC-0456-10C6-B4B5044AAA7D}"/>
              </a:ext>
            </a:extLst>
          </p:cNvPr>
          <p:cNvSpPr txBox="1"/>
          <p:nvPr/>
        </p:nvSpPr>
        <p:spPr>
          <a:xfrm>
            <a:off x="4002265" y="756611"/>
            <a:ext cx="1525537" cy="7870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10000"/>
              </a:lnSpc>
              <a:spcBef>
                <a:spcPts val="0"/>
              </a:spcBef>
              <a:spcAft>
                <a:spcPts val="1200"/>
              </a:spcAft>
              <a:buClrTx/>
              <a:buSzPts val="1000"/>
              <a:buFontTx/>
              <a:buNone/>
              <a:tabLst/>
              <a:defRPr/>
            </a:pPr>
            <a:r>
              <a:rPr kumimoji="0" lang="en-GB" sz="1400" b="0" i="0" u="none" strike="noStrike" kern="1200" cap="none" spc="0" normalizeH="0" baseline="0" noProof="0" dirty="0">
                <a:ln>
                  <a:noFill/>
                </a:ln>
                <a:solidFill>
                  <a:srgbClr val="170031"/>
                </a:solidFill>
                <a:effectLst/>
                <a:uLnTx/>
                <a:uFillTx/>
                <a:latin typeface="Inter" panose="02000503000000020004" pitchFamily="2" charset="0"/>
                <a:ea typeface="Inter" panose="02000503000000020004" pitchFamily="2" charset="0"/>
                <a:cs typeface="Inter" panose="02000503000000020004" pitchFamily="2" charset="0"/>
              </a:rPr>
              <a:t>Circular plastics in cleanrooms</a:t>
            </a:r>
          </a:p>
        </p:txBody>
      </p:sp>
      <p:sp>
        <p:nvSpPr>
          <p:cNvPr id="17" name="TextBox 8">
            <a:extLst>
              <a:ext uri="{FF2B5EF4-FFF2-40B4-BE49-F238E27FC236}">
                <a16:creationId xmlns:a16="http://schemas.microsoft.com/office/drawing/2014/main" id="{F1157BF0-CCA5-E197-39F6-9F09B010FFA5}"/>
              </a:ext>
            </a:extLst>
          </p:cNvPr>
          <p:cNvSpPr txBox="1"/>
          <p:nvPr/>
        </p:nvSpPr>
        <p:spPr>
          <a:xfrm>
            <a:off x="4002265" y="2403075"/>
            <a:ext cx="1642860" cy="787010"/>
          </a:xfrm>
          <a:prstGeom prst="rect">
            <a:avLst/>
          </a:prstGeom>
          <a:noFill/>
        </p:spPr>
        <p:txBody>
          <a:bodyPr wrap="square" lIns="91440" tIns="45720" rIns="91440" bIns="45720" rtlCol="0" anchor="t">
            <a:spAutoFit/>
          </a:bodyPr>
          <a:lstStyle/>
          <a:p>
            <a:pPr>
              <a:lnSpc>
                <a:spcPct val="110000"/>
              </a:lnSpc>
              <a:spcAft>
                <a:spcPts val="1200"/>
              </a:spcAft>
              <a:buSzPts val="1000"/>
            </a:pPr>
            <a:r>
              <a:rPr lang="en-GB" sz="1400" dirty="0">
                <a:solidFill>
                  <a:srgbClr val="170031"/>
                </a:solidFill>
                <a:latin typeface="Inter" panose="02000503000000020004" pitchFamily="2" charset="0"/>
                <a:ea typeface="Inter" panose="02000503000000020004" pitchFamily="2" charset="0"/>
              </a:rPr>
              <a:t>Circular model for a parcel sortation system</a:t>
            </a:r>
          </a:p>
        </p:txBody>
      </p:sp>
      <p:sp>
        <p:nvSpPr>
          <p:cNvPr id="18" name="TextBox 17">
            <a:extLst>
              <a:ext uri="{FF2B5EF4-FFF2-40B4-BE49-F238E27FC236}">
                <a16:creationId xmlns:a16="http://schemas.microsoft.com/office/drawing/2014/main" id="{BB789739-2666-7CA4-140F-D15A85E7B1C7}"/>
              </a:ext>
            </a:extLst>
          </p:cNvPr>
          <p:cNvSpPr txBox="1"/>
          <p:nvPr/>
        </p:nvSpPr>
        <p:spPr>
          <a:xfrm>
            <a:off x="613805" y="752077"/>
            <a:ext cx="2585003" cy="1477328"/>
          </a:xfrm>
          <a:prstGeom prst="rect">
            <a:avLst/>
          </a:prstGeom>
          <a:noFill/>
        </p:spPr>
        <p:txBody>
          <a:bodyPr wrap="square">
            <a:spAutoFit/>
          </a:bodyPr>
          <a:lstStyle/>
          <a:p>
            <a:r>
              <a:rPr lang="en-GB" b="1" dirty="0">
                <a:solidFill>
                  <a:srgbClr val="17CCD0"/>
                </a:solidFill>
                <a:latin typeface="Inter" panose="02000503000000020004" pitchFamily="2" charset="0"/>
                <a:ea typeface="Inter" panose="02000503000000020004" pitchFamily="2" charset="0"/>
                <a:cs typeface="Verdana" panose="020B0604030504040204" pitchFamily="34" charset="0"/>
              </a:rPr>
              <a:t>PARTICIPATING COMPANIES </a:t>
            </a:r>
            <a:br>
              <a:rPr lang="en-GB" b="1" dirty="0">
                <a:solidFill>
                  <a:srgbClr val="17CCD0"/>
                </a:solidFill>
                <a:latin typeface="Inter" panose="02000503000000020004" pitchFamily="2" charset="0"/>
                <a:ea typeface="Inter" panose="02000503000000020004" pitchFamily="2" charset="0"/>
                <a:cs typeface="Verdana" panose="020B0604030504040204" pitchFamily="34" charset="0"/>
              </a:rPr>
            </a:br>
            <a:r>
              <a:rPr lang="en-GB" b="1" dirty="0">
                <a:solidFill>
                  <a:schemeClr val="bg1"/>
                </a:solidFill>
                <a:latin typeface="Inter" panose="02000503000000020004" pitchFamily="2" charset="0"/>
                <a:ea typeface="Inter" panose="02000503000000020004" pitchFamily="2" charset="0"/>
                <a:cs typeface="Verdana" panose="020B0604030504040204" pitchFamily="34" charset="0"/>
              </a:rPr>
              <a:t>OF PREVIOUS </a:t>
            </a:r>
            <a:br>
              <a:rPr lang="en-GB" b="1" dirty="0">
                <a:solidFill>
                  <a:schemeClr val="bg1"/>
                </a:solidFill>
                <a:latin typeface="Inter" panose="02000503000000020004" pitchFamily="2" charset="0"/>
                <a:ea typeface="Inter" panose="02000503000000020004" pitchFamily="2" charset="0"/>
                <a:cs typeface="Verdana" panose="020B0604030504040204" pitchFamily="34" charset="0"/>
              </a:rPr>
            </a:br>
            <a:r>
              <a:rPr lang="en-GB" b="1" dirty="0">
                <a:solidFill>
                  <a:schemeClr val="bg1"/>
                </a:solidFill>
                <a:latin typeface="Inter" panose="02000503000000020004" pitchFamily="2" charset="0"/>
                <a:ea typeface="Inter" panose="02000503000000020004" pitchFamily="2" charset="0"/>
                <a:cs typeface="Verdana" panose="020B0604030504040204" pitchFamily="34" charset="0"/>
              </a:rPr>
              <a:t>CVC FAST FORWARD</a:t>
            </a:r>
            <a:br>
              <a:rPr lang="en-GB" b="1" dirty="0">
                <a:solidFill>
                  <a:schemeClr val="bg1"/>
                </a:solidFill>
                <a:latin typeface="Inter" panose="02000503000000020004" pitchFamily="2" charset="0"/>
                <a:ea typeface="Inter" panose="02000503000000020004" pitchFamily="2" charset="0"/>
                <a:cs typeface="Verdana" panose="020B0604030504040204" pitchFamily="34" charset="0"/>
              </a:rPr>
            </a:br>
            <a:r>
              <a:rPr lang="en-GB" b="1" dirty="0">
                <a:solidFill>
                  <a:schemeClr val="bg1"/>
                </a:solidFill>
                <a:latin typeface="Inter" panose="02000503000000020004" pitchFamily="2" charset="0"/>
                <a:ea typeface="Inter" panose="02000503000000020004" pitchFamily="2" charset="0"/>
                <a:cs typeface="Verdana" panose="020B0604030504040204" pitchFamily="34" charset="0"/>
              </a:rPr>
              <a:t>(2023-2025)</a:t>
            </a:r>
          </a:p>
        </p:txBody>
      </p:sp>
      <p:sp>
        <p:nvSpPr>
          <p:cNvPr id="20" name="Rounded Rectangle 19">
            <a:extLst>
              <a:ext uri="{FF2B5EF4-FFF2-40B4-BE49-F238E27FC236}">
                <a16:creationId xmlns:a16="http://schemas.microsoft.com/office/drawing/2014/main" id="{35100169-4085-770C-0934-671C20381DA9}"/>
              </a:ext>
            </a:extLst>
          </p:cNvPr>
          <p:cNvSpPr/>
          <p:nvPr/>
        </p:nvSpPr>
        <p:spPr>
          <a:xfrm>
            <a:off x="3832654" y="141957"/>
            <a:ext cx="8017329" cy="1481484"/>
          </a:xfrm>
          <a:prstGeom prst="roundRect">
            <a:avLst>
              <a:gd name="adj" fmla="val 7667"/>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20">
            <a:extLst>
              <a:ext uri="{FF2B5EF4-FFF2-40B4-BE49-F238E27FC236}">
                <a16:creationId xmlns:a16="http://schemas.microsoft.com/office/drawing/2014/main" id="{FC297C9A-7AC2-70A2-C29D-CD01D27FEC83}"/>
              </a:ext>
            </a:extLst>
          </p:cNvPr>
          <p:cNvSpPr/>
          <p:nvPr/>
        </p:nvSpPr>
        <p:spPr>
          <a:xfrm>
            <a:off x="3832654" y="1775680"/>
            <a:ext cx="8017329" cy="1481484"/>
          </a:xfrm>
          <a:prstGeom prst="roundRect">
            <a:avLst>
              <a:gd name="adj" fmla="val 7667"/>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3BB470F5-2119-54D4-1DD0-45C89A33683E}"/>
              </a:ext>
            </a:extLst>
          </p:cNvPr>
          <p:cNvSpPr txBox="1"/>
          <p:nvPr/>
        </p:nvSpPr>
        <p:spPr>
          <a:xfrm>
            <a:off x="613805" y="5414644"/>
            <a:ext cx="2295650" cy="691279"/>
          </a:xfrm>
          <a:prstGeom prst="rect">
            <a:avLst/>
          </a:prstGeom>
          <a:noFill/>
        </p:spPr>
        <p:txBody>
          <a:bodyPr wrap="square">
            <a:spAutoFit/>
          </a:bodyPr>
          <a:lstStyle/>
          <a:p>
            <a:pPr>
              <a:lnSpc>
                <a:spcPct val="110000"/>
              </a:lnSpc>
              <a:spcAft>
                <a:spcPts val="600"/>
              </a:spcAft>
            </a:pPr>
            <a:r>
              <a:rPr lang="en-US" sz="900" i="1" dirty="0">
                <a:solidFill>
                  <a:schemeClr val="bg1">
                    <a:lumMod val="95000"/>
                  </a:schemeClr>
                </a:solidFill>
                <a:latin typeface="Inter"/>
                <a:ea typeface="Inter" panose="02000503000000020004" pitchFamily="2" charset="0"/>
              </a:rPr>
              <a:t>*English is chosen as the default language for CVC FF to inclusively support the supply chain partners that may not originally Dutch companies.</a:t>
            </a:r>
          </a:p>
        </p:txBody>
      </p:sp>
      <p:sp>
        <p:nvSpPr>
          <p:cNvPr id="24" name="Tekstvak 4">
            <a:extLst>
              <a:ext uri="{FF2B5EF4-FFF2-40B4-BE49-F238E27FC236}">
                <a16:creationId xmlns:a16="http://schemas.microsoft.com/office/drawing/2014/main" id="{1A5FDB67-2AEC-76EE-4248-99D586695650}"/>
              </a:ext>
            </a:extLst>
          </p:cNvPr>
          <p:cNvSpPr txBox="1"/>
          <p:nvPr/>
        </p:nvSpPr>
        <p:spPr>
          <a:xfrm>
            <a:off x="4006219" y="3720316"/>
            <a:ext cx="439009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srgbClr val="5461A6"/>
                </a:solidFill>
                <a:latin typeface="Inter" panose="02000503000000020004" pitchFamily="2" charset="0"/>
                <a:ea typeface="Inter" panose="02000503000000020004" pitchFamily="2" charset="0"/>
              </a:rPr>
              <a:t>Chain 3</a:t>
            </a:r>
          </a:p>
        </p:txBody>
      </p:sp>
      <p:sp>
        <p:nvSpPr>
          <p:cNvPr id="29" name="TextBox 8">
            <a:extLst>
              <a:ext uri="{FF2B5EF4-FFF2-40B4-BE49-F238E27FC236}">
                <a16:creationId xmlns:a16="http://schemas.microsoft.com/office/drawing/2014/main" id="{0C794BD9-4A84-FB7E-DEE8-FEAB95A0F9FC}"/>
              </a:ext>
            </a:extLst>
          </p:cNvPr>
          <p:cNvSpPr txBox="1"/>
          <p:nvPr/>
        </p:nvSpPr>
        <p:spPr>
          <a:xfrm>
            <a:off x="4002265" y="4147069"/>
            <a:ext cx="1908678" cy="787010"/>
          </a:xfrm>
          <a:prstGeom prst="rect">
            <a:avLst/>
          </a:prstGeom>
          <a:noFill/>
        </p:spPr>
        <p:txBody>
          <a:bodyPr wrap="square" lIns="91440" tIns="45720" rIns="91440" bIns="45720" rtlCol="0" anchor="t">
            <a:spAutoFit/>
          </a:bodyPr>
          <a:lstStyle/>
          <a:p>
            <a:pPr>
              <a:lnSpc>
                <a:spcPct val="110000"/>
              </a:lnSpc>
              <a:spcAft>
                <a:spcPts val="1200"/>
              </a:spcAft>
              <a:buSzPts val="1000"/>
            </a:pPr>
            <a:r>
              <a:rPr lang="en-GB" sz="1400" dirty="0">
                <a:solidFill>
                  <a:srgbClr val="170031"/>
                </a:solidFill>
                <a:latin typeface="Inter" panose="02000503000000020004" pitchFamily="2" charset="0"/>
                <a:ea typeface="Inter" panose="02000503000000020004" pitchFamily="2" charset="0"/>
              </a:rPr>
              <a:t>Turn residual metal </a:t>
            </a:r>
            <a:br>
              <a:rPr lang="en-GB" sz="1400" dirty="0">
                <a:solidFill>
                  <a:srgbClr val="170031"/>
                </a:solidFill>
                <a:latin typeface="Inter" panose="02000503000000020004" pitchFamily="2" charset="0"/>
                <a:ea typeface="Inter" panose="02000503000000020004" pitchFamily="2" charset="0"/>
              </a:rPr>
            </a:br>
            <a:r>
              <a:rPr lang="en-GB" sz="1400" dirty="0">
                <a:solidFill>
                  <a:srgbClr val="170031"/>
                </a:solidFill>
                <a:latin typeface="Inter" panose="02000503000000020004" pitchFamily="2" charset="0"/>
                <a:ea typeface="Inter" panose="02000503000000020004" pitchFamily="2" charset="0"/>
              </a:rPr>
              <a:t>to feedstock for AM industry</a:t>
            </a:r>
          </a:p>
        </p:txBody>
      </p:sp>
      <p:sp>
        <p:nvSpPr>
          <p:cNvPr id="30" name="Rounded Rectangle 29">
            <a:extLst>
              <a:ext uri="{FF2B5EF4-FFF2-40B4-BE49-F238E27FC236}">
                <a16:creationId xmlns:a16="http://schemas.microsoft.com/office/drawing/2014/main" id="{BF839FEF-A344-B87E-882A-75D936DE8C04}"/>
              </a:ext>
            </a:extLst>
          </p:cNvPr>
          <p:cNvSpPr/>
          <p:nvPr/>
        </p:nvSpPr>
        <p:spPr>
          <a:xfrm>
            <a:off x="3832654" y="3519674"/>
            <a:ext cx="8017329" cy="1481484"/>
          </a:xfrm>
          <a:prstGeom prst="roundRect">
            <a:avLst>
              <a:gd name="adj" fmla="val 7667"/>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kstvak 4">
            <a:extLst>
              <a:ext uri="{FF2B5EF4-FFF2-40B4-BE49-F238E27FC236}">
                <a16:creationId xmlns:a16="http://schemas.microsoft.com/office/drawing/2014/main" id="{90B5A028-AC27-0384-F0E4-48FF7BC74894}"/>
              </a:ext>
            </a:extLst>
          </p:cNvPr>
          <p:cNvSpPr txBox="1"/>
          <p:nvPr/>
        </p:nvSpPr>
        <p:spPr>
          <a:xfrm>
            <a:off x="4006219" y="5464310"/>
            <a:ext cx="439009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srgbClr val="5461A6"/>
                </a:solidFill>
                <a:latin typeface="Inter" panose="02000503000000020004" pitchFamily="2" charset="0"/>
                <a:ea typeface="Inter" panose="02000503000000020004" pitchFamily="2" charset="0"/>
              </a:rPr>
              <a:t>Chain 4</a:t>
            </a:r>
          </a:p>
        </p:txBody>
      </p:sp>
      <p:sp>
        <p:nvSpPr>
          <p:cNvPr id="36" name="TextBox 8">
            <a:extLst>
              <a:ext uri="{FF2B5EF4-FFF2-40B4-BE49-F238E27FC236}">
                <a16:creationId xmlns:a16="http://schemas.microsoft.com/office/drawing/2014/main" id="{D9DB6235-585A-DBDF-2808-8A7C78E09FD0}"/>
              </a:ext>
            </a:extLst>
          </p:cNvPr>
          <p:cNvSpPr txBox="1"/>
          <p:nvPr/>
        </p:nvSpPr>
        <p:spPr>
          <a:xfrm>
            <a:off x="4002265" y="5891063"/>
            <a:ext cx="1908678" cy="787010"/>
          </a:xfrm>
          <a:prstGeom prst="rect">
            <a:avLst/>
          </a:prstGeom>
          <a:noFill/>
        </p:spPr>
        <p:txBody>
          <a:bodyPr wrap="square" lIns="91440" tIns="45720" rIns="91440" bIns="45720" rtlCol="0" anchor="t">
            <a:spAutoFit/>
          </a:bodyPr>
          <a:lstStyle/>
          <a:p>
            <a:pPr>
              <a:lnSpc>
                <a:spcPct val="110000"/>
              </a:lnSpc>
              <a:spcAft>
                <a:spcPts val="1200"/>
              </a:spcAft>
              <a:buSzPts val="1000"/>
            </a:pPr>
            <a:r>
              <a:rPr lang="en-GB" sz="1400" dirty="0">
                <a:solidFill>
                  <a:srgbClr val="170031"/>
                </a:solidFill>
                <a:latin typeface="Inter" panose="02000503000000020004" pitchFamily="2" charset="0"/>
                <a:ea typeface="Inter" panose="02000503000000020004" pitchFamily="2" charset="0"/>
              </a:rPr>
              <a:t>Setup circular electronic chain for electron </a:t>
            </a:r>
            <a:r>
              <a:rPr lang="en-GB" sz="1400" dirty="0" err="1">
                <a:solidFill>
                  <a:srgbClr val="170031"/>
                </a:solidFill>
                <a:latin typeface="Inter" panose="02000503000000020004" pitchFamily="2" charset="0"/>
                <a:ea typeface="Inter" panose="02000503000000020004" pitchFamily="2" charset="0"/>
              </a:rPr>
              <a:t>microscop</a:t>
            </a:r>
            <a:r>
              <a:rPr lang="en-GB" sz="1400" dirty="0">
                <a:solidFill>
                  <a:srgbClr val="170031"/>
                </a:solidFill>
                <a:latin typeface="Inter" panose="02000503000000020004" pitchFamily="2" charset="0"/>
                <a:ea typeface="Inter" panose="02000503000000020004" pitchFamily="2" charset="0"/>
              </a:rPr>
              <a:t> </a:t>
            </a:r>
          </a:p>
        </p:txBody>
      </p:sp>
      <p:sp>
        <p:nvSpPr>
          <p:cNvPr id="37" name="Rounded Rectangle 36">
            <a:extLst>
              <a:ext uri="{FF2B5EF4-FFF2-40B4-BE49-F238E27FC236}">
                <a16:creationId xmlns:a16="http://schemas.microsoft.com/office/drawing/2014/main" id="{B8DE681A-8E9F-A330-11B0-C50E799D6C0E}"/>
              </a:ext>
            </a:extLst>
          </p:cNvPr>
          <p:cNvSpPr/>
          <p:nvPr/>
        </p:nvSpPr>
        <p:spPr>
          <a:xfrm>
            <a:off x="3832654" y="5263668"/>
            <a:ext cx="8017329" cy="1481484"/>
          </a:xfrm>
          <a:prstGeom prst="roundRect">
            <a:avLst>
              <a:gd name="adj" fmla="val 7667"/>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Picture 2" descr="SpaceXYZ logo">
            <a:extLst>
              <a:ext uri="{FF2B5EF4-FFF2-40B4-BE49-F238E27FC236}">
                <a16:creationId xmlns:a16="http://schemas.microsoft.com/office/drawing/2014/main" id="{2220A202-DB33-E02E-484A-2BF4CFCCF9A1}"/>
              </a:ext>
            </a:extLst>
          </p:cNvPr>
          <p:cNvPicPr>
            <a:picLocks noChangeAspect="1" noChangeArrowheads="1"/>
          </p:cNvPicPr>
          <p:nvPr/>
        </p:nvPicPr>
        <p:blipFill rotWithShape="1">
          <a:blip r:embed="rId11">
            <a:extLst>
              <a:ext uri="{28A0092B-C50C-407E-A947-70E740481C1C}">
                <a14:useLocalDpi xmlns:a14="http://schemas.microsoft.com/office/drawing/2010/main"/>
              </a:ext>
            </a:extLst>
          </a:blip>
          <a:srcRect/>
          <a:stretch>
            <a:fillRect/>
          </a:stretch>
        </p:blipFill>
        <p:spPr bwMode="auto">
          <a:xfrm>
            <a:off x="7562732" y="4103923"/>
            <a:ext cx="1787143" cy="35292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KMWE logo">
            <a:extLst>
              <a:ext uri="{FF2B5EF4-FFF2-40B4-BE49-F238E27FC236}">
                <a16:creationId xmlns:a16="http://schemas.microsoft.com/office/drawing/2014/main" id="{28ADDEEF-304E-A7E2-9045-7A4E57B0135C}"/>
              </a:ext>
            </a:extLst>
          </p:cNvPr>
          <p:cNvPicPr>
            <a:picLocks noChangeAspect="1" noChangeArrowheads="1"/>
          </p:cNvPicPr>
          <p:nvPr/>
        </p:nvPicPr>
        <p:blipFill rotWithShape="1">
          <a:blip r:embed="rId12">
            <a:extLst>
              <a:ext uri="{28A0092B-C50C-407E-A947-70E740481C1C}">
                <a14:useLocalDpi xmlns:a14="http://schemas.microsoft.com/office/drawing/2010/main"/>
              </a:ext>
            </a:extLst>
          </a:blip>
          <a:srcRect/>
          <a:stretch>
            <a:fillRect/>
          </a:stretch>
        </p:blipFill>
        <p:spPr bwMode="auto">
          <a:xfrm>
            <a:off x="6200296" y="3940923"/>
            <a:ext cx="1004321" cy="67892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3968CD4C-1FF5-4F66-3C7A-734C7F400ECC}"/>
              </a:ext>
            </a:extLst>
          </p:cNvPr>
          <p:cNvPicPr>
            <a:picLocks noChangeAspect="1"/>
          </p:cNvPicPr>
          <p:nvPr/>
        </p:nvPicPr>
        <p:blipFill>
          <a:blip r:embed="rId13"/>
          <a:stretch>
            <a:fillRect/>
          </a:stretch>
        </p:blipFill>
        <p:spPr>
          <a:xfrm>
            <a:off x="9707990" y="4074216"/>
            <a:ext cx="841770" cy="412337"/>
          </a:xfrm>
          <a:prstGeom prst="rect">
            <a:avLst/>
          </a:prstGeom>
        </p:spPr>
      </p:pic>
      <p:pic>
        <p:nvPicPr>
          <p:cNvPr id="41" name="Picture 7" descr="A black text on a black background&#10;&#10;Description automatically generated">
            <a:extLst>
              <a:ext uri="{FF2B5EF4-FFF2-40B4-BE49-F238E27FC236}">
                <a16:creationId xmlns:a16="http://schemas.microsoft.com/office/drawing/2014/main" id="{7058951B-F2D9-D713-F0FB-0D93B9446181}"/>
              </a:ext>
            </a:extLst>
          </p:cNvPr>
          <p:cNvPicPr>
            <a:picLocks noChangeAspect="1"/>
          </p:cNvPicPr>
          <p:nvPr/>
        </p:nvPicPr>
        <p:blipFill>
          <a:blip r:embed="rId14"/>
          <a:stretch>
            <a:fillRect/>
          </a:stretch>
        </p:blipFill>
        <p:spPr>
          <a:xfrm>
            <a:off x="9478549" y="5678536"/>
            <a:ext cx="2252249" cy="568693"/>
          </a:xfrm>
          <a:prstGeom prst="rect">
            <a:avLst/>
          </a:prstGeom>
        </p:spPr>
      </p:pic>
      <p:pic>
        <p:nvPicPr>
          <p:cNvPr id="42" name="Picture 8" descr="A black and blue logo&#10;&#10;Description automatically generated">
            <a:extLst>
              <a:ext uri="{FF2B5EF4-FFF2-40B4-BE49-F238E27FC236}">
                <a16:creationId xmlns:a16="http://schemas.microsoft.com/office/drawing/2014/main" id="{372916C8-D792-A3B9-C925-5EFCB007E83C}"/>
              </a:ext>
            </a:extLst>
          </p:cNvPr>
          <p:cNvPicPr>
            <a:picLocks noChangeAspect="1"/>
          </p:cNvPicPr>
          <p:nvPr/>
        </p:nvPicPr>
        <p:blipFill>
          <a:blip r:embed="rId15"/>
          <a:stretch>
            <a:fillRect/>
          </a:stretch>
        </p:blipFill>
        <p:spPr>
          <a:xfrm>
            <a:off x="7778626" y="5516959"/>
            <a:ext cx="1771279" cy="891846"/>
          </a:xfrm>
          <a:prstGeom prst="rect">
            <a:avLst/>
          </a:prstGeom>
        </p:spPr>
      </p:pic>
      <p:pic>
        <p:nvPicPr>
          <p:cNvPr id="43" name="Picture 9" descr="A red and black logo&#10;&#10;Description automatically generated">
            <a:extLst>
              <a:ext uri="{FF2B5EF4-FFF2-40B4-BE49-F238E27FC236}">
                <a16:creationId xmlns:a16="http://schemas.microsoft.com/office/drawing/2014/main" id="{8FE7C526-E806-1FE7-FE30-3E652E8F5392}"/>
              </a:ext>
            </a:extLst>
          </p:cNvPr>
          <p:cNvPicPr>
            <a:picLocks noChangeAspect="1"/>
          </p:cNvPicPr>
          <p:nvPr/>
        </p:nvPicPr>
        <p:blipFill>
          <a:blip r:embed="rId16"/>
          <a:stretch>
            <a:fillRect/>
          </a:stretch>
        </p:blipFill>
        <p:spPr>
          <a:xfrm>
            <a:off x="5754182" y="5791048"/>
            <a:ext cx="1896547" cy="426723"/>
          </a:xfrm>
          <a:prstGeom prst="rect">
            <a:avLst/>
          </a:prstGeom>
        </p:spPr>
      </p:pic>
      <p:sp>
        <p:nvSpPr>
          <p:cNvPr id="45" name="TextBox 44">
            <a:extLst>
              <a:ext uri="{FF2B5EF4-FFF2-40B4-BE49-F238E27FC236}">
                <a16:creationId xmlns:a16="http://schemas.microsoft.com/office/drawing/2014/main" id="{78358F75-8DAE-0105-9F51-BBA624A2C598}"/>
              </a:ext>
            </a:extLst>
          </p:cNvPr>
          <p:cNvSpPr txBox="1"/>
          <p:nvPr/>
        </p:nvSpPr>
        <p:spPr>
          <a:xfrm>
            <a:off x="613805" y="2530523"/>
            <a:ext cx="2295650" cy="787010"/>
          </a:xfrm>
          <a:prstGeom prst="rect">
            <a:avLst/>
          </a:prstGeom>
          <a:noFill/>
        </p:spPr>
        <p:txBody>
          <a:bodyPr wrap="square">
            <a:spAutoFit/>
          </a:bodyPr>
          <a:lstStyle/>
          <a:p>
            <a:pPr>
              <a:lnSpc>
                <a:spcPct val="110000"/>
              </a:lnSpc>
              <a:spcAft>
                <a:spcPts val="600"/>
              </a:spcAft>
            </a:pPr>
            <a:r>
              <a:rPr lang="en-US" sz="1400" dirty="0">
                <a:solidFill>
                  <a:schemeClr val="bg1"/>
                </a:solidFill>
                <a:effectLst/>
                <a:latin typeface="Inter Light" panose="02000503000000020004" pitchFamily="2" charset="0"/>
                <a:ea typeface="Inter Light" panose="02000503000000020004" pitchFamily="2" charset="0"/>
                <a:cs typeface="Inter" panose="02000503000000020004" pitchFamily="2" charset="0"/>
              </a:rPr>
              <a:t>Participants scored the CVC Fast Forward program a </a:t>
            </a:r>
            <a:r>
              <a:rPr lang="en-US" sz="1400" dirty="0">
                <a:solidFill>
                  <a:srgbClr val="17CCD0"/>
                </a:solidFill>
                <a:latin typeface="Inter Light" panose="02000503000000020004" pitchFamily="2" charset="0"/>
                <a:ea typeface="Inter Light" panose="02000503000000020004" pitchFamily="2" charset="0"/>
                <a:cs typeface="Inter" panose="02000503000000020004" pitchFamily="2" charset="0"/>
              </a:rPr>
              <a:t>4</a:t>
            </a:r>
            <a:r>
              <a:rPr lang="en-US" sz="1400" dirty="0">
                <a:solidFill>
                  <a:srgbClr val="17CCD0"/>
                </a:solidFill>
                <a:effectLst/>
                <a:latin typeface="Inter Light" panose="02000503000000020004" pitchFamily="2" charset="0"/>
                <a:ea typeface="Inter Light" panose="02000503000000020004" pitchFamily="2" charset="0"/>
                <a:cs typeface="Inter" panose="02000503000000020004" pitchFamily="2" charset="0"/>
              </a:rPr>
              <a:t>,3</a:t>
            </a:r>
            <a:r>
              <a:rPr lang="en-US" sz="1400" dirty="0">
                <a:solidFill>
                  <a:schemeClr val="bg1"/>
                </a:solidFill>
                <a:effectLst/>
                <a:latin typeface="Inter Light" panose="02000503000000020004" pitchFamily="2" charset="0"/>
                <a:ea typeface="Inter Light" panose="02000503000000020004" pitchFamily="2" charset="0"/>
                <a:cs typeface="Inter" panose="02000503000000020004" pitchFamily="2" charset="0"/>
              </a:rPr>
              <a:t> out of 5! </a:t>
            </a:r>
          </a:p>
        </p:txBody>
      </p:sp>
    </p:spTree>
    <p:extLst>
      <p:ext uri="{BB962C8B-B14F-4D97-AF65-F5344CB8AC3E}">
        <p14:creationId xmlns:p14="http://schemas.microsoft.com/office/powerpoint/2010/main" val="714848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EAADFB-14C7-B07C-AB7F-9BBEBC8E3A99}"/>
              </a:ext>
            </a:extLst>
          </p:cNvPr>
          <p:cNvSpPr/>
          <p:nvPr/>
        </p:nvSpPr>
        <p:spPr>
          <a:xfrm>
            <a:off x="6953957" y="0"/>
            <a:ext cx="5238044" cy="6858000"/>
          </a:xfrm>
          <a:prstGeom prst="rect">
            <a:avLst/>
          </a:prstGeom>
          <a:solidFill>
            <a:srgbClr val="1700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70031"/>
              </a:solidFill>
              <a:effectLst/>
              <a:uLnTx/>
              <a:uFillTx/>
              <a:latin typeface="Calibri" panose="020F0502020204030204"/>
              <a:ea typeface="+mn-ea"/>
              <a:cs typeface="+mn-cs"/>
            </a:endParaRPr>
          </a:p>
        </p:txBody>
      </p:sp>
      <p:pic>
        <p:nvPicPr>
          <p:cNvPr id="2" name="Picture 1" descr="Violet sky over desert">
            <a:extLst>
              <a:ext uri="{FF2B5EF4-FFF2-40B4-BE49-F238E27FC236}">
                <a16:creationId xmlns:a16="http://schemas.microsoft.com/office/drawing/2014/main" id="{52BB1124-0788-FFFC-714D-D4579106D9AB}"/>
              </a:ext>
            </a:extLst>
          </p:cNvPr>
          <p:cNvPicPr>
            <a:picLocks noChangeAspect="1"/>
          </p:cNvPicPr>
          <p:nvPr/>
        </p:nvPicPr>
        <p:blipFill rotWithShape="1">
          <a:blip r:embed="rId2" cstate="hqprint">
            <a:alphaModFix amt="35000"/>
            <a:extLst>
              <a:ext uri="{28A0092B-C50C-407E-A947-70E740481C1C}">
                <a14:useLocalDpi xmlns:a14="http://schemas.microsoft.com/office/drawing/2010/main"/>
              </a:ext>
            </a:extLst>
          </a:blip>
          <a:srcRect t="-416"/>
          <a:stretch/>
        </p:blipFill>
        <p:spPr>
          <a:xfrm>
            <a:off x="6953956" y="1"/>
            <a:ext cx="5223815" cy="6858000"/>
          </a:xfrm>
          <a:prstGeom prst="rect">
            <a:avLst/>
          </a:prstGeom>
        </p:spPr>
      </p:pic>
      <p:sp>
        <p:nvSpPr>
          <p:cNvPr id="5" name="TextBox 4">
            <a:extLst>
              <a:ext uri="{FF2B5EF4-FFF2-40B4-BE49-F238E27FC236}">
                <a16:creationId xmlns:a16="http://schemas.microsoft.com/office/drawing/2014/main" id="{430B9568-152D-6CB4-F446-A01C24072187}"/>
              </a:ext>
            </a:extLst>
          </p:cNvPr>
          <p:cNvSpPr txBox="1"/>
          <p:nvPr/>
        </p:nvSpPr>
        <p:spPr>
          <a:xfrm>
            <a:off x="469900" y="1351404"/>
            <a:ext cx="660823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70031"/>
                </a:solidFill>
                <a:effectLst/>
                <a:uLnTx/>
                <a:uFillTx/>
                <a:latin typeface="Hanson" pitchFamily="2" charset="0"/>
                <a:ea typeface="+mn-ea"/>
                <a:cs typeface="+mn-cs"/>
              </a:rPr>
              <a:t>A HIGH-PERFORMANCE CIRCULAR PLASTIC MODEL FOR CLEANROOM PACKAGING</a:t>
            </a:r>
          </a:p>
        </p:txBody>
      </p:sp>
      <p:sp>
        <p:nvSpPr>
          <p:cNvPr id="6" name="TextBox 5">
            <a:extLst>
              <a:ext uri="{FF2B5EF4-FFF2-40B4-BE49-F238E27FC236}">
                <a16:creationId xmlns:a16="http://schemas.microsoft.com/office/drawing/2014/main" id="{61CF3776-AB3B-BB70-34ED-7226A416685C}"/>
              </a:ext>
            </a:extLst>
          </p:cNvPr>
          <p:cNvSpPr txBox="1"/>
          <p:nvPr/>
        </p:nvSpPr>
        <p:spPr>
          <a:xfrm>
            <a:off x="469900" y="2836766"/>
            <a:ext cx="3749177" cy="2366930"/>
          </a:xfrm>
          <a:prstGeom prst="rect">
            <a:avLst/>
          </a:prstGeom>
          <a:noFill/>
        </p:spPr>
        <p:txBody>
          <a:bodyPr wrap="square">
            <a:spAutoFit/>
          </a:bodyPr>
          <a:lstStyle>
            <a:defPPr>
              <a:defRPr lang="en-US"/>
            </a:defPPr>
            <a:lvl1pPr marR="0" lvl="0" fontAlgn="auto">
              <a:lnSpc>
                <a:spcPct val="90000"/>
              </a:lnSpc>
              <a:spcBef>
                <a:spcPct val="0"/>
              </a:spcBef>
              <a:spcAft>
                <a:spcPts val="0"/>
              </a:spcAft>
              <a:buClrTx/>
              <a:buSzTx/>
              <a:tabLst/>
              <a:defRPr>
                <a:solidFill>
                  <a:schemeClr val="tx2">
                    <a:lumMod val="50000"/>
                  </a:schemeClr>
                </a:solidFill>
                <a:latin typeface="Space Grotesk Medium" pitchFamily="2" charset="77"/>
                <a:cs typeface="Space Grotesk Medium" pitchFamily="2" charset="77"/>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1500" b="0" i="0" u="none" strike="noStrike" kern="1200" cap="none" spc="0" normalizeH="0" baseline="0" noProof="0">
                <a:ln>
                  <a:noFill/>
                </a:ln>
                <a:solidFill>
                  <a:srgbClr val="FFFFFF">
                    <a:lumMod val="50000"/>
                  </a:srgbClr>
                </a:solidFill>
                <a:effectLst/>
                <a:uLnTx/>
                <a:uFillTx/>
                <a:latin typeface="Space Grotesk Medium" pitchFamily="2" charset="77"/>
                <a:ea typeface="+mn-ea"/>
                <a:cs typeface="Space Grotesk Medium" pitchFamily="2" charset="77"/>
              </a:rPr>
              <a:t>HQ Pack, Vink, ASML, and Mitsubishi Chemical Group as one project team successfully tested circular materials (recycled POM-C) to be applied in cleanroom packaging. The solution will significantly reduce the carbon footprint of the materials involved (estimated reduction = 78% CO2 emission vs virgin materials).</a:t>
            </a:r>
          </a:p>
        </p:txBody>
      </p:sp>
      <p:pic>
        <p:nvPicPr>
          <p:cNvPr id="10" name="Picture 9">
            <a:extLst>
              <a:ext uri="{FF2B5EF4-FFF2-40B4-BE49-F238E27FC236}">
                <a16:creationId xmlns:a16="http://schemas.microsoft.com/office/drawing/2014/main" id="{3B6913C7-A8D2-47D7-A752-9F0E72570C5E}"/>
              </a:ext>
            </a:extLst>
          </p:cNvPr>
          <p:cNvPicPr>
            <a:picLocks noChangeAspect="1"/>
          </p:cNvPicPr>
          <p:nvPr/>
        </p:nvPicPr>
        <p:blipFill>
          <a:blip r:embed="rId3"/>
          <a:stretch>
            <a:fillRect/>
          </a:stretch>
        </p:blipFill>
        <p:spPr>
          <a:xfrm>
            <a:off x="14229" y="324150"/>
            <a:ext cx="5223816" cy="804344"/>
          </a:xfrm>
          <a:prstGeom prst="rect">
            <a:avLst/>
          </a:prstGeom>
        </p:spPr>
      </p:pic>
      <p:sp>
        <p:nvSpPr>
          <p:cNvPr id="19" name="TextBox 18">
            <a:extLst>
              <a:ext uri="{FF2B5EF4-FFF2-40B4-BE49-F238E27FC236}">
                <a16:creationId xmlns:a16="http://schemas.microsoft.com/office/drawing/2014/main" id="{9F271735-6072-614F-D824-A1B7040FEF97}"/>
              </a:ext>
            </a:extLst>
          </p:cNvPr>
          <p:cNvSpPr txBox="1"/>
          <p:nvPr/>
        </p:nvSpPr>
        <p:spPr>
          <a:xfrm>
            <a:off x="7260660" y="1048461"/>
            <a:ext cx="3892761" cy="164660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300"/>
              </a:spcBef>
              <a:spcAft>
                <a:spcPts val="0"/>
              </a:spcAft>
              <a:buClrTx/>
              <a:buSzTx/>
              <a:buFont typeface="Wingdings" pitchFamily="2" charset="2"/>
              <a:buChar char="ü"/>
              <a:tabLst/>
              <a:defRPr/>
            </a:pPr>
            <a:r>
              <a:rPr kumimoji="0" lang="en-GB" sz="1600" b="0" i="0" u="none" strike="noStrike" kern="1200" cap="none" spc="0" normalizeH="0" baseline="0" noProof="0">
                <a:ln>
                  <a:noFill/>
                </a:ln>
                <a:solidFill>
                  <a:prstClr val="white"/>
                </a:solidFill>
                <a:effectLst/>
                <a:uLnTx/>
                <a:uFillTx/>
                <a:latin typeface="Space Grotesk" pitchFamily="2" charset="77"/>
                <a:ea typeface="Inter" panose="02000503000000020004" pitchFamily="2" charset="0"/>
                <a:cs typeface="Space Grotesk" pitchFamily="2" charset="77"/>
              </a:rPr>
              <a:t>Design requirements with available products and R&amp;D capabilities in the supply chain</a:t>
            </a:r>
          </a:p>
          <a:p>
            <a:pPr marL="285750" marR="0" lvl="0" indent="-285750" algn="l" defTabSz="914400" rtl="0" eaLnBrk="1" fontAlgn="auto" latinLnBrk="0" hangingPunct="1">
              <a:lnSpc>
                <a:spcPct val="100000"/>
              </a:lnSpc>
              <a:spcBef>
                <a:spcPts val="300"/>
              </a:spcBef>
              <a:spcAft>
                <a:spcPts val="0"/>
              </a:spcAft>
              <a:buClrTx/>
              <a:buSzTx/>
              <a:buFont typeface="Wingdings" pitchFamily="2" charset="2"/>
              <a:buChar char="ü"/>
              <a:tabLst/>
              <a:defRPr/>
            </a:pPr>
            <a:r>
              <a:rPr kumimoji="0" lang="en-GB" sz="1600" b="0" i="0" u="none" strike="noStrike" kern="1200" cap="none" spc="0" normalizeH="0" baseline="0" noProof="0">
                <a:ln>
                  <a:noFill/>
                </a:ln>
                <a:solidFill>
                  <a:prstClr val="white"/>
                </a:solidFill>
                <a:effectLst/>
                <a:uLnTx/>
                <a:uFillTx/>
                <a:latin typeface="Space Grotesk" pitchFamily="2" charset="77"/>
                <a:ea typeface="Inter" panose="02000503000000020004" pitchFamily="2" charset="0"/>
                <a:cs typeface="Space Grotesk" pitchFamily="2" charset="77"/>
              </a:rPr>
              <a:t>An agreement on quality control </a:t>
            </a:r>
          </a:p>
          <a:p>
            <a:pPr marL="285750" marR="0" lvl="0" indent="-285750" algn="l" defTabSz="914400" rtl="0" eaLnBrk="1" fontAlgn="auto" latinLnBrk="0" hangingPunct="1">
              <a:lnSpc>
                <a:spcPct val="100000"/>
              </a:lnSpc>
              <a:spcBef>
                <a:spcPts val="300"/>
              </a:spcBef>
              <a:spcAft>
                <a:spcPts val="0"/>
              </a:spcAft>
              <a:buClrTx/>
              <a:buSzTx/>
              <a:buFont typeface="Wingdings" pitchFamily="2" charset="2"/>
              <a:buChar char="ü"/>
              <a:tabLst/>
              <a:defRPr/>
            </a:pPr>
            <a:r>
              <a:rPr kumimoji="0" lang="en-GB" sz="1600" b="0" i="0" u="none" strike="noStrike" kern="1200" cap="none" spc="0" normalizeH="0" baseline="0" noProof="0">
                <a:ln>
                  <a:noFill/>
                </a:ln>
                <a:solidFill>
                  <a:prstClr val="white"/>
                </a:solidFill>
                <a:effectLst/>
                <a:uLnTx/>
                <a:uFillTx/>
                <a:latin typeface="Space Grotesk" pitchFamily="2" charset="77"/>
                <a:ea typeface="Inter" panose="02000503000000020004" pitchFamily="2" charset="0"/>
                <a:cs typeface="Space Grotesk" pitchFamily="2" charset="77"/>
              </a:rPr>
              <a:t>An approved testing process for new recycled materials</a:t>
            </a:r>
          </a:p>
        </p:txBody>
      </p:sp>
      <p:pic>
        <p:nvPicPr>
          <p:cNvPr id="3" name="Graphic 2">
            <a:extLst>
              <a:ext uri="{FF2B5EF4-FFF2-40B4-BE49-F238E27FC236}">
                <a16:creationId xmlns:a16="http://schemas.microsoft.com/office/drawing/2014/main" id="{CEB710F3-9D74-E01B-6C26-932C917F8D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92866" y="310070"/>
            <a:ext cx="1113218" cy="836851"/>
          </a:xfrm>
          <a:prstGeom prst="rect">
            <a:avLst/>
          </a:prstGeom>
        </p:spPr>
      </p:pic>
      <p:pic>
        <p:nvPicPr>
          <p:cNvPr id="7" name="Picture 6">
            <a:extLst>
              <a:ext uri="{FF2B5EF4-FFF2-40B4-BE49-F238E27FC236}">
                <a16:creationId xmlns:a16="http://schemas.microsoft.com/office/drawing/2014/main" id="{3C27ABC8-F65C-9C62-7EAB-25EB43AD43FE}"/>
              </a:ext>
            </a:extLst>
          </p:cNvPr>
          <p:cNvPicPr>
            <a:picLocks noChangeAspect="1"/>
          </p:cNvPicPr>
          <p:nvPr/>
        </p:nvPicPr>
        <p:blipFill>
          <a:blip r:embed="rId6"/>
          <a:stretch>
            <a:fillRect/>
          </a:stretch>
        </p:blipFill>
        <p:spPr>
          <a:xfrm>
            <a:off x="4377423" y="2917976"/>
            <a:ext cx="6466825" cy="3653756"/>
          </a:xfrm>
          <a:prstGeom prst="rect">
            <a:avLst/>
          </a:prstGeom>
        </p:spPr>
      </p:pic>
      <p:sp>
        <p:nvSpPr>
          <p:cNvPr id="8" name="Rounded Rectangle 7">
            <a:extLst>
              <a:ext uri="{FF2B5EF4-FFF2-40B4-BE49-F238E27FC236}">
                <a16:creationId xmlns:a16="http://schemas.microsoft.com/office/drawing/2014/main" id="{FF2C3C90-70D8-D8CA-EA18-D210B8EA1E9C}"/>
              </a:ext>
            </a:extLst>
          </p:cNvPr>
          <p:cNvSpPr/>
          <p:nvPr/>
        </p:nvSpPr>
        <p:spPr>
          <a:xfrm>
            <a:off x="9807180" y="5701692"/>
            <a:ext cx="1594624" cy="579863"/>
          </a:xfrm>
          <a:prstGeom prst="roundRect">
            <a:avLst>
              <a:gd name="adj" fmla="val 45522"/>
            </a:avLst>
          </a:prstGeom>
          <a:solidFill>
            <a:schemeClr val="bg1"/>
          </a:solidFill>
          <a:ln>
            <a:solidFill>
              <a:srgbClr val="1600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ysClr val="windowText" lastClr="000000"/>
                </a:solidFill>
                <a:effectLst/>
                <a:uLnTx/>
                <a:uFillTx/>
                <a:latin typeface="Space Grotesk" pitchFamily="2" charset="77"/>
                <a:ea typeface="+mn-ea"/>
                <a:cs typeface="Space Grotesk" pitchFamily="2" charset="77"/>
                <a:hlinkClick r:id="rId7"/>
              </a:rPr>
              <a:t>Click to watch the movie</a:t>
            </a:r>
            <a:endParaRPr kumimoji="0" lang="en-GB" sz="1200" b="0" i="0" u="none" strike="noStrike" kern="1200" cap="none" spc="0" normalizeH="0" baseline="0" noProof="0">
              <a:ln>
                <a:noFill/>
              </a:ln>
              <a:solidFill>
                <a:sysClr val="windowText" lastClr="000000"/>
              </a:solidFill>
              <a:effectLst/>
              <a:uLnTx/>
              <a:uFillTx/>
              <a:latin typeface="Space Grotesk" pitchFamily="2" charset="77"/>
              <a:ea typeface="+mn-ea"/>
              <a:cs typeface="Space Grotesk" pitchFamily="2" charset="77"/>
            </a:endParaRPr>
          </a:p>
        </p:txBody>
      </p:sp>
      <p:pic>
        <p:nvPicPr>
          <p:cNvPr id="13" name="Picture 12">
            <a:extLst>
              <a:ext uri="{FF2B5EF4-FFF2-40B4-BE49-F238E27FC236}">
                <a16:creationId xmlns:a16="http://schemas.microsoft.com/office/drawing/2014/main" id="{6978981F-C106-036E-CE0D-B02333B5C258}"/>
              </a:ext>
            </a:extLst>
          </p:cNvPr>
          <p:cNvPicPr>
            <a:picLocks noChangeAspect="1"/>
          </p:cNvPicPr>
          <p:nvPr/>
        </p:nvPicPr>
        <p:blipFill>
          <a:blip r:embed="rId8"/>
          <a:stretch>
            <a:fillRect/>
          </a:stretch>
        </p:blipFill>
        <p:spPr>
          <a:xfrm>
            <a:off x="11091612" y="6063958"/>
            <a:ext cx="355244" cy="347994"/>
          </a:xfrm>
          <a:prstGeom prst="rect">
            <a:avLst/>
          </a:prstGeom>
        </p:spPr>
      </p:pic>
      <p:sp>
        <p:nvSpPr>
          <p:cNvPr id="11" name="TextBox 10">
            <a:extLst>
              <a:ext uri="{FF2B5EF4-FFF2-40B4-BE49-F238E27FC236}">
                <a16:creationId xmlns:a16="http://schemas.microsoft.com/office/drawing/2014/main" id="{FD73B425-EA65-576F-60F2-5FA6F1D8E94B}"/>
              </a:ext>
            </a:extLst>
          </p:cNvPr>
          <p:cNvSpPr txBox="1"/>
          <p:nvPr/>
        </p:nvSpPr>
        <p:spPr>
          <a:xfrm>
            <a:off x="113688" y="6595586"/>
            <a:ext cx="4160113" cy="2308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EB6733"/>
                </a:solidFill>
                <a:effectLst/>
                <a:uLnTx/>
                <a:uFillTx/>
              </a:rPr>
              <a:t>This case was created and is owned by ImpactX, the facilitator of the previous CVC FF.</a:t>
            </a:r>
          </a:p>
        </p:txBody>
      </p:sp>
    </p:spTree>
    <p:extLst>
      <p:ext uri="{BB962C8B-B14F-4D97-AF65-F5344CB8AC3E}">
        <p14:creationId xmlns:p14="http://schemas.microsoft.com/office/powerpoint/2010/main" val="3549992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EAADFB-14C7-B07C-AB7F-9BBEBC8E3A99}"/>
              </a:ext>
            </a:extLst>
          </p:cNvPr>
          <p:cNvSpPr/>
          <p:nvPr/>
        </p:nvSpPr>
        <p:spPr>
          <a:xfrm>
            <a:off x="6953957" y="0"/>
            <a:ext cx="5238044" cy="6858000"/>
          </a:xfrm>
          <a:prstGeom prst="rect">
            <a:avLst/>
          </a:prstGeom>
          <a:solidFill>
            <a:srgbClr val="1700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70031"/>
              </a:solidFill>
              <a:effectLst/>
              <a:uLnTx/>
              <a:uFillTx/>
              <a:latin typeface="Calibri" panose="020F0502020204030204"/>
              <a:ea typeface="+mn-ea"/>
              <a:cs typeface="+mn-cs"/>
            </a:endParaRPr>
          </a:p>
        </p:txBody>
      </p:sp>
      <p:pic>
        <p:nvPicPr>
          <p:cNvPr id="2" name="Picture 1" descr="Violet sky over desert">
            <a:extLst>
              <a:ext uri="{FF2B5EF4-FFF2-40B4-BE49-F238E27FC236}">
                <a16:creationId xmlns:a16="http://schemas.microsoft.com/office/drawing/2014/main" id="{52BB1124-0788-FFFC-714D-D4579106D9AB}"/>
              </a:ext>
            </a:extLst>
          </p:cNvPr>
          <p:cNvPicPr>
            <a:picLocks noChangeAspect="1"/>
          </p:cNvPicPr>
          <p:nvPr/>
        </p:nvPicPr>
        <p:blipFill rotWithShape="1">
          <a:blip r:embed="rId2" cstate="hqprint">
            <a:alphaModFix amt="35000"/>
            <a:extLst>
              <a:ext uri="{28A0092B-C50C-407E-A947-70E740481C1C}">
                <a14:useLocalDpi xmlns:a14="http://schemas.microsoft.com/office/drawing/2010/main"/>
              </a:ext>
            </a:extLst>
          </a:blip>
          <a:srcRect t="-416"/>
          <a:stretch/>
        </p:blipFill>
        <p:spPr>
          <a:xfrm>
            <a:off x="6953956" y="1"/>
            <a:ext cx="5223815" cy="6858000"/>
          </a:xfrm>
          <a:prstGeom prst="rect">
            <a:avLst/>
          </a:prstGeom>
        </p:spPr>
      </p:pic>
      <p:sp>
        <p:nvSpPr>
          <p:cNvPr id="5" name="TextBox 4">
            <a:extLst>
              <a:ext uri="{FF2B5EF4-FFF2-40B4-BE49-F238E27FC236}">
                <a16:creationId xmlns:a16="http://schemas.microsoft.com/office/drawing/2014/main" id="{430B9568-152D-6CB4-F446-A01C24072187}"/>
              </a:ext>
            </a:extLst>
          </p:cNvPr>
          <p:cNvSpPr txBox="1"/>
          <p:nvPr/>
        </p:nvSpPr>
        <p:spPr>
          <a:xfrm>
            <a:off x="469900" y="1125406"/>
            <a:ext cx="608600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70031"/>
                </a:solidFill>
                <a:effectLst/>
                <a:uLnTx/>
                <a:uFillTx/>
                <a:latin typeface="Hanson" pitchFamily="2" charset="0"/>
                <a:ea typeface="+mn-ea"/>
                <a:cs typeface="+mn-cs"/>
              </a:rPr>
              <a:t>BLUEPRINTING A </a:t>
            </a:r>
            <a:br>
              <a:rPr kumimoji="0" lang="en-GB" sz="2400" b="0" i="0" u="none" strike="noStrike" kern="1200" cap="none" spc="0" normalizeH="0" baseline="0" noProof="0" dirty="0">
                <a:ln>
                  <a:noFill/>
                </a:ln>
                <a:solidFill>
                  <a:srgbClr val="170031"/>
                </a:solidFill>
                <a:effectLst/>
                <a:uLnTx/>
                <a:uFillTx/>
                <a:latin typeface="Hanson" pitchFamily="2" charset="0"/>
                <a:ea typeface="+mn-ea"/>
                <a:cs typeface="+mn-cs"/>
              </a:rPr>
            </a:br>
            <a:r>
              <a:rPr kumimoji="0" lang="en-GB" sz="2400" b="0" i="0" u="none" strike="noStrike" kern="1200" cap="none" spc="0" normalizeH="0" baseline="0" noProof="0" dirty="0">
                <a:ln>
                  <a:noFill/>
                </a:ln>
                <a:solidFill>
                  <a:srgbClr val="170031"/>
                </a:solidFill>
                <a:effectLst/>
                <a:uLnTx/>
                <a:uFillTx/>
                <a:latin typeface="Hanson" pitchFamily="2" charset="0"/>
                <a:ea typeface="+mn-ea"/>
                <a:cs typeface="+mn-cs"/>
              </a:rPr>
              <a:t>GAME-CHANGING CIRCULAR MODEL FOR A PARCEL SORTATION SYSTEM</a:t>
            </a:r>
          </a:p>
        </p:txBody>
      </p:sp>
      <p:sp>
        <p:nvSpPr>
          <p:cNvPr id="6" name="TextBox 5">
            <a:extLst>
              <a:ext uri="{FF2B5EF4-FFF2-40B4-BE49-F238E27FC236}">
                <a16:creationId xmlns:a16="http://schemas.microsoft.com/office/drawing/2014/main" id="{61CF3776-AB3B-BB70-34ED-7226A416685C}"/>
              </a:ext>
            </a:extLst>
          </p:cNvPr>
          <p:cNvSpPr txBox="1"/>
          <p:nvPr/>
        </p:nvSpPr>
        <p:spPr>
          <a:xfrm>
            <a:off x="469900" y="3035525"/>
            <a:ext cx="3749177" cy="3128677"/>
          </a:xfrm>
          <a:prstGeom prst="rect">
            <a:avLst/>
          </a:prstGeom>
          <a:noFill/>
        </p:spPr>
        <p:txBody>
          <a:bodyPr wrap="square">
            <a:spAutoFit/>
          </a:bodyPr>
          <a:lstStyle>
            <a:defPPr>
              <a:defRPr lang="en-US"/>
            </a:defPPr>
            <a:lvl1pPr marR="0" lvl="0" fontAlgn="auto">
              <a:lnSpc>
                <a:spcPct val="90000"/>
              </a:lnSpc>
              <a:spcBef>
                <a:spcPct val="0"/>
              </a:spcBef>
              <a:spcAft>
                <a:spcPts val="0"/>
              </a:spcAft>
              <a:buClrTx/>
              <a:buSzTx/>
              <a:tabLst/>
              <a:defRPr>
                <a:solidFill>
                  <a:schemeClr val="tx2">
                    <a:lumMod val="50000"/>
                  </a:schemeClr>
                </a:solidFill>
                <a:latin typeface="Space Grotesk Medium" pitchFamily="2" charset="77"/>
                <a:cs typeface="Space Grotesk Medium" pitchFamily="2" charset="77"/>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1500" b="0" i="0" u="none" strike="noStrike" kern="1200" cap="none" spc="0" normalizeH="0" baseline="0" noProof="0">
                <a:ln>
                  <a:noFill/>
                </a:ln>
                <a:solidFill>
                  <a:srgbClr val="FFFFFF">
                    <a:lumMod val="50000"/>
                  </a:srgbClr>
                </a:solidFill>
                <a:effectLst/>
                <a:uLnTx/>
                <a:uFillTx/>
                <a:latin typeface="Space Grotesk Medium" pitchFamily="2" charset="77"/>
                <a:ea typeface="+mn-ea"/>
                <a:cs typeface="Space Grotesk Medium" pitchFamily="2" charset="77"/>
              </a:rPr>
              <a:t>Vanderlande, one of its key customers, and suppliers Zollner and Sioux collaborated on implementing Cradle-to-Cradle principles for a new sortation solution. By exploring several circular design paths (Repair, Remanufacture, Recycle), all parties could see what was required to make change a reality. The final blueprint is believed to have potential of reusing 80% of materials &amp; a significant reduction in carbon footprint (~50%).</a:t>
            </a:r>
          </a:p>
        </p:txBody>
      </p:sp>
      <p:sp>
        <p:nvSpPr>
          <p:cNvPr id="19" name="TextBox 18">
            <a:extLst>
              <a:ext uri="{FF2B5EF4-FFF2-40B4-BE49-F238E27FC236}">
                <a16:creationId xmlns:a16="http://schemas.microsoft.com/office/drawing/2014/main" id="{9F271735-6072-614F-D824-A1B7040FEF97}"/>
              </a:ext>
            </a:extLst>
          </p:cNvPr>
          <p:cNvSpPr txBox="1"/>
          <p:nvPr/>
        </p:nvSpPr>
        <p:spPr>
          <a:xfrm>
            <a:off x="7251559" y="1048461"/>
            <a:ext cx="4470541" cy="164660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300"/>
              </a:spcBef>
              <a:spcAft>
                <a:spcPts val="0"/>
              </a:spcAft>
              <a:buClrTx/>
              <a:buSzTx/>
              <a:buFont typeface="Wingdings" pitchFamily="2" charset="2"/>
              <a:buChar char="ü"/>
              <a:tabLst/>
              <a:defRPr/>
            </a:pPr>
            <a:r>
              <a:rPr kumimoji="0" lang="en-GB" sz="1600" b="0" i="0" u="none" strike="noStrike" kern="1200" cap="none" spc="0" normalizeH="0" baseline="0" noProof="0">
                <a:ln>
                  <a:noFill/>
                </a:ln>
                <a:solidFill>
                  <a:prstClr val="white"/>
                </a:solidFill>
                <a:effectLst/>
                <a:uLnTx/>
                <a:uFillTx/>
                <a:latin typeface="Space Grotesk" pitchFamily="2" charset="77"/>
                <a:ea typeface="Inter" panose="02000503000000020004" pitchFamily="2" charset="0"/>
                <a:cs typeface="Space Grotesk" pitchFamily="2" charset="77"/>
              </a:rPr>
              <a:t>Insights from an end user such as DHL (representing the voice of the customer) </a:t>
            </a:r>
          </a:p>
          <a:p>
            <a:pPr marL="285750" marR="0" lvl="0" indent="-285750" algn="l" defTabSz="914400" rtl="0" eaLnBrk="1" fontAlgn="auto" latinLnBrk="0" hangingPunct="1">
              <a:lnSpc>
                <a:spcPct val="100000"/>
              </a:lnSpc>
              <a:spcBef>
                <a:spcPts val="300"/>
              </a:spcBef>
              <a:spcAft>
                <a:spcPts val="0"/>
              </a:spcAft>
              <a:buClrTx/>
              <a:buSzTx/>
              <a:buFont typeface="Wingdings" pitchFamily="2" charset="2"/>
              <a:buChar char="ü"/>
              <a:tabLst/>
              <a:defRPr/>
            </a:pPr>
            <a:r>
              <a:rPr kumimoji="0" lang="en-GB" sz="1600" b="0" i="0" u="none" strike="noStrike" kern="1200" cap="none" spc="0" normalizeH="0" baseline="0" noProof="0">
                <a:ln>
                  <a:noFill/>
                </a:ln>
                <a:solidFill>
                  <a:prstClr val="white"/>
                </a:solidFill>
                <a:effectLst/>
                <a:uLnTx/>
                <a:uFillTx/>
                <a:latin typeface="Space Grotesk" pitchFamily="2" charset="77"/>
                <a:ea typeface="Inter" panose="02000503000000020004" pitchFamily="2" charset="0"/>
                <a:cs typeface="Space Grotesk" pitchFamily="2" charset="77"/>
              </a:rPr>
              <a:t>Rethink the remanufacturing process to be integrated into normal production</a:t>
            </a:r>
          </a:p>
          <a:p>
            <a:pPr marL="285750" marR="0" lvl="0" indent="-285750" algn="l" defTabSz="914400" rtl="0" eaLnBrk="1" fontAlgn="auto" latinLnBrk="0" hangingPunct="1">
              <a:lnSpc>
                <a:spcPct val="100000"/>
              </a:lnSpc>
              <a:spcBef>
                <a:spcPts val="300"/>
              </a:spcBef>
              <a:spcAft>
                <a:spcPts val="0"/>
              </a:spcAft>
              <a:buClrTx/>
              <a:buSzTx/>
              <a:buFont typeface="Wingdings" pitchFamily="2" charset="2"/>
              <a:buChar char="ü"/>
              <a:tabLst/>
              <a:defRPr/>
            </a:pPr>
            <a:r>
              <a:rPr kumimoji="0" lang="en-GB" sz="1600" b="0" i="0" u="none" strike="noStrike" kern="1200" cap="none" spc="0" normalizeH="0" baseline="0" noProof="0">
                <a:ln>
                  <a:noFill/>
                </a:ln>
                <a:solidFill>
                  <a:prstClr val="white"/>
                </a:solidFill>
                <a:effectLst/>
                <a:uLnTx/>
                <a:uFillTx/>
                <a:latin typeface="Space Grotesk" pitchFamily="2" charset="77"/>
                <a:ea typeface="Inter" panose="02000503000000020004" pitchFamily="2" charset="0"/>
                <a:cs typeface="Space Grotesk" pitchFamily="2" charset="77"/>
              </a:rPr>
              <a:t>Learnings applicable to other projects</a:t>
            </a:r>
          </a:p>
        </p:txBody>
      </p:sp>
      <p:pic>
        <p:nvPicPr>
          <p:cNvPr id="3" name="Picture 2">
            <a:extLst>
              <a:ext uri="{FF2B5EF4-FFF2-40B4-BE49-F238E27FC236}">
                <a16:creationId xmlns:a16="http://schemas.microsoft.com/office/drawing/2014/main" id="{5A0977B9-93B9-00AC-4B6F-BAF2BBABEDB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32432" y="282508"/>
            <a:ext cx="5105613" cy="741916"/>
          </a:xfrm>
          <a:prstGeom prst="rect">
            <a:avLst/>
          </a:prstGeom>
        </p:spPr>
      </p:pic>
      <p:pic>
        <p:nvPicPr>
          <p:cNvPr id="4" name="Graphic 3">
            <a:extLst>
              <a:ext uri="{FF2B5EF4-FFF2-40B4-BE49-F238E27FC236}">
                <a16:creationId xmlns:a16="http://schemas.microsoft.com/office/drawing/2014/main" id="{F34B792C-3703-B775-C284-18E00A567B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38045" y="298030"/>
            <a:ext cx="903134" cy="678922"/>
          </a:xfrm>
          <a:prstGeom prst="rect">
            <a:avLst/>
          </a:prstGeom>
        </p:spPr>
      </p:pic>
      <p:pic>
        <p:nvPicPr>
          <p:cNvPr id="11" name="Picture 10">
            <a:extLst>
              <a:ext uri="{FF2B5EF4-FFF2-40B4-BE49-F238E27FC236}">
                <a16:creationId xmlns:a16="http://schemas.microsoft.com/office/drawing/2014/main" id="{FE958D5B-2401-57A8-FC1B-74308A256C94}"/>
              </a:ext>
            </a:extLst>
          </p:cNvPr>
          <p:cNvPicPr>
            <a:picLocks noChangeAspect="1"/>
          </p:cNvPicPr>
          <p:nvPr/>
        </p:nvPicPr>
        <p:blipFill>
          <a:blip r:embed="rId6"/>
          <a:stretch>
            <a:fillRect/>
          </a:stretch>
        </p:blipFill>
        <p:spPr>
          <a:xfrm>
            <a:off x="4419600" y="3035525"/>
            <a:ext cx="5616498" cy="3193997"/>
          </a:xfrm>
          <a:prstGeom prst="rect">
            <a:avLst/>
          </a:prstGeom>
        </p:spPr>
      </p:pic>
      <p:sp>
        <p:nvSpPr>
          <p:cNvPr id="12" name="Rounded Rectangle 11">
            <a:extLst>
              <a:ext uri="{FF2B5EF4-FFF2-40B4-BE49-F238E27FC236}">
                <a16:creationId xmlns:a16="http://schemas.microsoft.com/office/drawing/2014/main" id="{B8A4093D-D569-DF1E-3D43-AEDCBAE74CA0}"/>
              </a:ext>
            </a:extLst>
          </p:cNvPr>
          <p:cNvSpPr/>
          <p:nvPr/>
        </p:nvSpPr>
        <p:spPr>
          <a:xfrm>
            <a:off x="9439309" y="5440658"/>
            <a:ext cx="1594624" cy="579863"/>
          </a:xfrm>
          <a:prstGeom prst="roundRect">
            <a:avLst>
              <a:gd name="adj" fmla="val 45522"/>
            </a:avLst>
          </a:prstGeom>
          <a:solidFill>
            <a:schemeClr val="bg1"/>
          </a:solidFill>
          <a:ln>
            <a:solidFill>
              <a:srgbClr val="1600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ysClr val="windowText" lastClr="000000"/>
                </a:solidFill>
                <a:effectLst/>
                <a:uLnTx/>
                <a:uFillTx/>
                <a:latin typeface="Space Grotesk" pitchFamily="2" charset="77"/>
                <a:ea typeface="+mn-ea"/>
                <a:cs typeface="Space Grotesk" pitchFamily="2" charset="77"/>
                <a:hlinkClick r:id="rId7"/>
              </a:rPr>
              <a:t>Click to watch the movie</a:t>
            </a:r>
            <a:endParaRPr kumimoji="0" lang="en-GB" sz="1200" b="0" i="0" u="none" strike="noStrike" kern="1200" cap="none" spc="0" normalizeH="0" baseline="0" noProof="0">
              <a:ln>
                <a:noFill/>
              </a:ln>
              <a:solidFill>
                <a:sysClr val="windowText" lastClr="000000"/>
              </a:solidFill>
              <a:effectLst/>
              <a:uLnTx/>
              <a:uFillTx/>
              <a:latin typeface="Space Grotesk" pitchFamily="2" charset="77"/>
              <a:ea typeface="+mn-ea"/>
              <a:cs typeface="Space Grotesk" pitchFamily="2" charset="77"/>
            </a:endParaRPr>
          </a:p>
        </p:txBody>
      </p:sp>
      <p:pic>
        <p:nvPicPr>
          <p:cNvPr id="13" name="Picture 12">
            <a:extLst>
              <a:ext uri="{FF2B5EF4-FFF2-40B4-BE49-F238E27FC236}">
                <a16:creationId xmlns:a16="http://schemas.microsoft.com/office/drawing/2014/main" id="{3D130571-1B76-7152-110D-D0D67DB89339}"/>
              </a:ext>
            </a:extLst>
          </p:cNvPr>
          <p:cNvPicPr>
            <a:picLocks noChangeAspect="1"/>
          </p:cNvPicPr>
          <p:nvPr/>
        </p:nvPicPr>
        <p:blipFill>
          <a:blip r:embed="rId8"/>
          <a:stretch>
            <a:fillRect/>
          </a:stretch>
        </p:blipFill>
        <p:spPr>
          <a:xfrm>
            <a:off x="10723741" y="5802924"/>
            <a:ext cx="355244" cy="347994"/>
          </a:xfrm>
          <a:prstGeom prst="rect">
            <a:avLst/>
          </a:prstGeom>
        </p:spPr>
      </p:pic>
      <p:sp>
        <p:nvSpPr>
          <p:cNvPr id="8" name="TextBox 7">
            <a:extLst>
              <a:ext uri="{FF2B5EF4-FFF2-40B4-BE49-F238E27FC236}">
                <a16:creationId xmlns:a16="http://schemas.microsoft.com/office/drawing/2014/main" id="{9D6CBCEF-1CB2-0373-9D60-169B9897DF9B}"/>
              </a:ext>
            </a:extLst>
          </p:cNvPr>
          <p:cNvSpPr txBox="1"/>
          <p:nvPr/>
        </p:nvSpPr>
        <p:spPr>
          <a:xfrm>
            <a:off x="113688" y="6595586"/>
            <a:ext cx="4160113" cy="2308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EB6733"/>
                </a:solidFill>
                <a:effectLst/>
                <a:uLnTx/>
                <a:uFillTx/>
              </a:rPr>
              <a:t>This case was created and is owned by ImpactX, the facilitator of the previous CVC FF.</a:t>
            </a:r>
          </a:p>
        </p:txBody>
      </p:sp>
    </p:spTree>
    <p:extLst>
      <p:ext uri="{BB962C8B-B14F-4D97-AF65-F5344CB8AC3E}">
        <p14:creationId xmlns:p14="http://schemas.microsoft.com/office/powerpoint/2010/main" val="2383915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70031"/>
        </a:solidFill>
        <a:effectLst/>
      </p:bgPr>
    </p:bg>
    <p:spTree>
      <p:nvGrpSpPr>
        <p:cNvPr id="1" name="">
          <a:extLst>
            <a:ext uri="{FF2B5EF4-FFF2-40B4-BE49-F238E27FC236}">
              <a16:creationId xmlns:a16="http://schemas.microsoft.com/office/drawing/2014/main" id="{71E65AB5-DD13-955E-ED0D-957FC393A782}"/>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B56EDB19-646E-3F7D-E664-E75593997214}"/>
              </a:ext>
            </a:extLst>
          </p:cNvPr>
          <p:cNvSpPr/>
          <p:nvPr/>
        </p:nvSpPr>
        <p:spPr>
          <a:xfrm>
            <a:off x="2" y="0"/>
            <a:ext cx="6685710" cy="6858000"/>
          </a:xfrm>
          <a:prstGeom prst="rect">
            <a:avLst/>
          </a:prstGeom>
          <a:solidFill>
            <a:srgbClr val="FFFF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70031"/>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9A56DF1-5502-97ED-AAC6-B2063BADFE12}"/>
              </a:ext>
            </a:extLst>
          </p:cNvPr>
          <p:cNvSpPr txBox="1"/>
          <p:nvPr/>
        </p:nvSpPr>
        <p:spPr>
          <a:xfrm>
            <a:off x="470821" y="1153696"/>
            <a:ext cx="648416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70031"/>
                </a:solidFill>
                <a:effectLst/>
                <a:uLnTx/>
                <a:uFillTx/>
                <a:latin typeface="Hanson" pitchFamily="2" charset="0"/>
                <a:ea typeface="+mn-ea"/>
                <a:cs typeface="+mn-cs"/>
              </a:rPr>
              <a:t>FROM (RESIDUAL) METAL </a:t>
            </a:r>
            <a:br>
              <a:rPr kumimoji="0" lang="en-GB" sz="2400" b="0" i="0" u="none" strike="noStrike" kern="1200" cap="none" spc="0" normalizeH="0" baseline="0" noProof="0" dirty="0">
                <a:ln>
                  <a:noFill/>
                </a:ln>
                <a:solidFill>
                  <a:srgbClr val="170031"/>
                </a:solidFill>
                <a:effectLst/>
                <a:uLnTx/>
                <a:uFillTx/>
                <a:latin typeface="Hanson" pitchFamily="2" charset="0"/>
                <a:ea typeface="+mn-ea"/>
                <a:cs typeface="+mn-cs"/>
              </a:rPr>
            </a:br>
            <a:r>
              <a:rPr kumimoji="0" lang="en-GB" sz="2400" b="0" i="0" u="none" strike="noStrike" kern="1200" cap="none" spc="0" normalizeH="0" baseline="0" noProof="0" dirty="0">
                <a:ln>
                  <a:noFill/>
                </a:ln>
                <a:solidFill>
                  <a:srgbClr val="170031"/>
                </a:solidFill>
                <a:effectLst/>
                <a:uLnTx/>
                <a:uFillTx/>
                <a:latin typeface="Hanson" pitchFamily="2" charset="0"/>
                <a:ea typeface="+mn-ea"/>
                <a:cs typeface="+mn-cs"/>
              </a:rPr>
              <a:t>TO RAW MATERIAL FOR ADDITIVE MANUFACTURING</a:t>
            </a:r>
          </a:p>
        </p:txBody>
      </p:sp>
      <p:sp>
        <p:nvSpPr>
          <p:cNvPr id="5" name="TextBox 4">
            <a:extLst>
              <a:ext uri="{FF2B5EF4-FFF2-40B4-BE49-F238E27FC236}">
                <a16:creationId xmlns:a16="http://schemas.microsoft.com/office/drawing/2014/main" id="{CC1482BD-9B51-83DE-EE11-D23013AFA504}"/>
              </a:ext>
            </a:extLst>
          </p:cNvPr>
          <p:cNvSpPr txBox="1"/>
          <p:nvPr/>
        </p:nvSpPr>
        <p:spPr>
          <a:xfrm>
            <a:off x="470821" y="2524197"/>
            <a:ext cx="6089004" cy="3785652"/>
          </a:xfrm>
          <a:prstGeom prst="rect">
            <a:avLst/>
          </a:prstGeom>
          <a:noFill/>
        </p:spPr>
        <p:txBody>
          <a:bodyPr wrap="square">
            <a:spAutoFit/>
          </a:bodyPr>
          <a:lstStyle>
            <a:defPPr>
              <a:defRPr lang="en-US"/>
            </a:defPPr>
            <a:lvl1pPr marR="0" lvl="0" fontAlgn="auto">
              <a:lnSpc>
                <a:spcPct val="90000"/>
              </a:lnSpc>
              <a:spcBef>
                <a:spcPct val="0"/>
              </a:spcBef>
              <a:spcAft>
                <a:spcPts val="0"/>
              </a:spcAft>
              <a:buClrTx/>
              <a:buSzTx/>
              <a:tabLst/>
              <a:defRPr>
                <a:solidFill>
                  <a:schemeClr val="tx2">
                    <a:lumMod val="50000"/>
                  </a:schemeClr>
                </a:solidFill>
                <a:latin typeface="Space Grotesk Medium" pitchFamily="2" charset="77"/>
                <a:cs typeface="Space Grotesk Medium" pitchFamily="2" charset="77"/>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srgbClr val="FFFFFF">
                    <a:lumMod val="50000"/>
                  </a:srgbClr>
                </a:solidFill>
                <a:effectLst/>
                <a:uLnTx/>
                <a:uFillTx/>
                <a:latin typeface="Space Grotesk Medium" pitchFamily="2" charset="77"/>
                <a:ea typeface="+mn-ea"/>
                <a:cs typeface="Space Grotesk Medium" pitchFamily="2" charset="77"/>
              </a:rPr>
              <a:t>High-value alloys used in AM are expensive, scarce, and reliant on centralized recycling and global supply chains. Current metal waste is underutilized or discarded.</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a:ln>
                <a:noFill/>
              </a:ln>
              <a:solidFill>
                <a:srgbClr val="FFFFFF">
                  <a:lumMod val="50000"/>
                </a:srgbClr>
              </a:solidFill>
              <a:effectLst/>
              <a:uLnTx/>
              <a:uFillTx/>
              <a:latin typeface="Space Grotesk Medium" pitchFamily="2" charset="77"/>
              <a:ea typeface="+mn-ea"/>
              <a:cs typeface="Space Grotesk Medium" pitchFamily="2" charset="77"/>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srgbClr val="FFFFFF">
                    <a:lumMod val="50000"/>
                  </a:srgbClr>
                </a:solidFill>
                <a:effectLst/>
                <a:uLnTx/>
                <a:uFillTx/>
                <a:latin typeface="Space Grotesk Medium" pitchFamily="2" charset="77"/>
                <a:ea typeface="+mn-ea"/>
                <a:cs typeface="Space Grotesk Medium" pitchFamily="2" charset="77"/>
              </a:rPr>
              <a:t>By jointly clarifying dependencies &amp; responsibilities, and defining the direction of this powder value chain, the initiative has moved from concept to a ready-to-launch prototype.</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a:ln>
                <a:noFill/>
              </a:ln>
              <a:solidFill>
                <a:srgbClr val="FFFFFF">
                  <a:lumMod val="50000"/>
                </a:srgbClr>
              </a:solidFill>
              <a:effectLst/>
              <a:uLnTx/>
              <a:uFillTx/>
              <a:latin typeface="Space Grotesk Medium" pitchFamily="2" charset="77"/>
              <a:ea typeface="+mn-ea"/>
              <a:cs typeface="Space Grotesk Medium" pitchFamily="2" charset="77"/>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srgbClr val="FFFFFF">
                    <a:lumMod val="50000"/>
                  </a:srgbClr>
                </a:solidFill>
                <a:effectLst/>
                <a:uLnTx/>
                <a:uFillTx/>
                <a:latin typeface="Space Grotesk Medium" pitchFamily="2" charset="77"/>
                <a:ea typeface="+mn-ea"/>
                <a:cs typeface="Space Grotesk Medium" pitchFamily="2" charset="77"/>
              </a:rPr>
              <a:t>Together, the chain has co-created the impact on:</a:t>
            </a: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lumMod val="50000"/>
                  </a:srgbClr>
                </a:solidFill>
                <a:effectLst/>
                <a:uLnTx/>
                <a:uFillTx/>
                <a:latin typeface="Space Grotesk Medium" pitchFamily="2" charset="77"/>
                <a:ea typeface="+mn-ea"/>
                <a:cs typeface="Space Grotesk Medium" pitchFamily="2" charset="77"/>
              </a:rPr>
              <a:t>Lower material costs and CO₂ footprint, supporting sustainable manufacturing</a:t>
            </a: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lumMod val="50000"/>
                  </a:srgbClr>
                </a:solidFill>
                <a:effectLst/>
                <a:uLnTx/>
                <a:uFillTx/>
                <a:latin typeface="Space Grotesk Medium" pitchFamily="2" charset="77"/>
                <a:ea typeface="+mn-ea"/>
                <a:cs typeface="Space Grotesk Medium" pitchFamily="2" charset="77"/>
              </a:rPr>
              <a:t>Strengthens supply chain resilience through localized feedstock </a:t>
            </a: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lumMod val="50000"/>
                  </a:srgbClr>
                </a:solidFill>
                <a:effectLst/>
                <a:uLnTx/>
                <a:uFillTx/>
                <a:latin typeface="Space Grotesk Medium" pitchFamily="2" charset="77"/>
                <a:ea typeface="+mn-ea"/>
                <a:cs typeface="Space Grotesk Medium" pitchFamily="2" charset="77"/>
              </a:rPr>
              <a:t>Cuts waste &amp; efficiently recovers (critical) metals by 90%</a:t>
            </a:r>
          </a:p>
        </p:txBody>
      </p:sp>
      <p:pic>
        <p:nvPicPr>
          <p:cNvPr id="16" name="Picture 2" descr="SpaceXYZ logo">
            <a:extLst>
              <a:ext uri="{FF2B5EF4-FFF2-40B4-BE49-F238E27FC236}">
                <a16:creationId xmlns:a16="http://schemas.microsoft.com/office/drawing/2014/main" id="{D58A4CB0-BE34-76E2-6B61-E7902DC2D0A0}"/>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1892902" y="411539"/>
            <a:ext cx="1787143" cy="35292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KMWE logo">
            <a:extLst>
              <a:ext uri="{FF2B5EF4-FFF2-40B4-BE49-F238E27FC236}">
                <a16:creationId xmlns:a16="http://schemas.microsoft.com/office/drawing/2014/main" id="{314469EA-4CC3-E66E-38BE-D6A0CEC5B6B0}"/>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a:fillRect/>
          </a:stretch>
        </p:blipFill>
        <p:spPr bwMode="auto">
          <a:xfrm>
            <a:off x="530466" y="248539"/>
            <a:ext cx="1004321" cy="67892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8381C568-EE65-4D92-4904-02B8A11C6E3B}"/>
              </a:ext>
            </a:extLst>
          </p:cNvPr>
          <p:cNvPicPr>
            <a:picLocks noChangeAspect="1"/>
          </p:cNvPicPr>
          <p:nvPr/>
        </p:nvPicPr>
        <p:blipFill>
          <a:blip r:embed="rId4"/>
          <a:stretch>
            <a:fillRect/>
          </a:stretch>
        </p:blipFill>
        <p:spPr>
          <a:xfrm>
            <a:off x="4038160" y="381832"/>
            <a:ext cx="841770" cy="412337"/>
          </a:xfrm>
          <a:prstGeom prst="rect">
            <a:avLst/>
          </a:prstGeom>
        </p:spPr>
      </p:pic>
      <p:pic>
        <p:nvPicPr>
          <p:cNvPr id="19" name="Graphic 18">
            <a:extLst>
              <a:ext uri="{FF2B5EF4-FFF2-40B4-BE49-F238E27FC236}">
                <a16:creationId xmlns:a16="http://schemas.microsoft.com/office/drawing/2014/main" id="{A3916520-210A-1C79-34A2-9EDFA46F39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38045" y="248539"/>
            <a:ext cx="903134" cy="678922"/>
          </a:xfrm>
          <a:prstGeom prst="rect">
            <a:avLst/>
          </a:prstGeom>
        </p:spPr>
      </p:pic>
      <p:grpSp>
        <p:nvGrpSpPr>
          <p:cNvPr id="36" name="Group 35">
            <a:extLst>
              <a:ext uri="{FF2B5EF4-FFF2-40B4-BE49-F238E27FC236}">
                <a16:creationId xmlns:a16="http://schemas.microsoft.com/office/drawing/2014/main" id="{7E3F9175-8E1B-ADF3-F54B-7B03516AA94D}"/>
              </a:ext>
            </a:extLst>
          </p:cNvPr>
          <p:cNvGrpSpPr/>
          <p:nvPr/>
        </p:nvGrpSpPr>
        <p:grpSpPr>
          <a:xfrm>
            <a:off x="6864770" y="2524197"/>
            <a:ext cx="5161352" cy="4078551"/>
            <a:chOff x="7030647" y="2452217"/>
            <a:chExt cx="5161352" cy="4078551"/>
          </a:xfrm>
        </p:grpSpPr>
        <p:pic>
          <p:nvPicPr>
            <p:cNvPr id="25" name="Picture 24">
              <a:extLst>
                <a:ext uri="{FF2B5EF4-FFF2-40B4-BE49-F238E27FC236}">
                  <a16:creationId xmlns:a16="http://schemas.microsoft.com/office/drawing/2014/main" id="{3D3B2542-5938-5B40-0404-A535EC5FD668}"/>
                </a:ext>
              </a:extLst>
            </p:cNvPr>
            <p:cNvPicPr>
              <a:picLocks noChangeAspect="1"/>
            </p:cNvPicPr>
            <p:nvPr/>
          </p:nvPicPr>
          <p:blipFill>
            <a:blip r:embed="rId7"/>
            <a:stretch>
              <a:fillRect/>
            </a:stretch>
          </p:blipFill>
          <p:spPr>
            <a:xfrm>
              <a:off x="7030647" y="2452217"/>
              <a:ext cx="5161352" cy="4078551"/>
            </a:xfrm>
            <a:prstGeom prst="rect">
              <a:avLst/>
            </a:prstGeom>
          </p:spPr>
        </p:pic>
        <p:pic>
          <p:nvPicPr>
            <p:cNvPr id="26" name="Picture 25">
              <a:extLst>
                <a:ext uri="{FF2B5EF4-FFF2-40B4-BE49-F238E27FC236}">
                  <a16:creationId xmlns:a16="http://schemas.microsoft.com/office/drawing/2014/main" id="{73249085-303D-7D6A-88AE-6D26BD2ABDE0}"/>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a:xfrm>
              <a:off x="8742430" y="2826813"/>
              <a:ext cx="868893" cy="864000"/>
            </a:xfrm>
            <a:prstGeom prst="flowChartConnector">
              <a:avLst/>
            </a:prstGeom>
          </p:spPr>
        </p:pic>
        <p:pic>
          <p:nvPicPr>
            <p:cNvPr id="27" name="Picture 26">
              <a:extLst>
                <a:ext uri="{FF2B5EF4-FFF2-40B4-BE49-F238E27FC236}">
                  <a16:creationId xmlns:a16="http://schemas.microsoft.com/office/drawing/2014/main" id="{25C24B20-F383-A903-50F3-0BBA5859F768}"/>
                </a:ext>
              </a:extLst>
            </p:cNvPr>
            <p:cNvPicPr>
              <a:picLocks noChangeAspect="1"/>
            </p:cNvPicPr>
            <p:nvPr/>
          </p:nvPicPr>
          <p:blipFill>
            <a:blip r:embed="rId9">
              <a:extLst>
                <a:ext uri="{28A0092B-C50C-407E-A947-70E740481C1C}">
                  <a14:useLocalDpi xmlns:a14="http://schemas.microsoft.com/office/drawing/2010/main"/>
                </a:ext>
              </a:extLst>
            </a:blip>
            <a:srcRect/>
            <a:stretch>
              <a:fillRect/>
            </a:stretch>
          </p:blipFill>
          <p:spPr>
            <a:xfrm>
              <a:off x="11096157" y="4428589"/>
              <a:ext cx="864000" cy="864000"/>
            </a:xfrm>
            <a:prstGeom prst="flowChartConnector">
              <a:avLst/>
            </a:prstGeom>
          </p:spPr>
        </p:pic>
        <p:pic>
          <p:nvPicPr>
            <p:cNvPr id="28" name="Picture 27">
              <a:extLst>
                <a:ext uri="{FF2B5EF4-FFF2-40B4-BE49-F238E27FC236}">
                  <a16:creationId xmlns:a16="http://schemas.microsoft.com/office/drawing/2014/main" id="{8F366885-FBD3-9C01-EF8E-8BD9494BA9E3}"/>
                </a:ext>
              </a:extLst>
            </p:cNvPr>
            <p:cNvPicPr>
              <a:picLocks noChangeAspect="1"/>
            </p:cNvPicPr>
            <p:nvPr/>
          </p:nvPicPr>
          <p:blipFill>
            <a:blip r:embed="rId10">
              <a:extLst>
                <a:ext uri="{28A0092B-C50C-407E-A947-70E740481C1C}">
                  <a14:useLocalDpi xmlns:a14="http://schemas.microsoft.com/office/drawing/2010/main"/>
                </a:ext>
              </a:extLst>
            </a:blip>
            <a:srcRect/>
            <a:stretch>
              <a:fillRect/>
            </a:stretch>
          </p:blipFill>
          <p:spPr>
            <a:xfrm>
              <a:off x="7878430" y="5467767"/>
              <a:ext cx="864000" cy="864000"/>
            </a:xfrm>
            <a:prstGeom prst="flowChartConnector">
              <a:avLst/>
            </a:prstGeom>
          </p:spPr>
        </p:pic>
      </p:grpSp>
      <p:sp>
        <p:nvSpPr>
          <p:cNvPr id="33" name="TextBox 32">
            <a:extLst>
              <a:ext uri="{FF2B5EF4-FFF2-40B4-BE49-F238E27FC236}">
                <a16:creationId xmlns:a16="http://schemas.microsoft.com/office/drawing/2014/main" id="{6991AD73-45DA-FF97-2388-9D187D2F42CB}"/>
              </a:ext>
            </a:extLst>
          </p:cNvPr>
          <p:cNvSpPr txBox="1"/>
          <p:nvPr/>
        </p:nvSpPr>
        <p:spPr>
          <a:xfrm>
            <a:off x="7043828" y="453838"/>
            <a:ext cx="4803236" cy="213904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300"/>
              </a:spcBef>
              <a:spcAft>
                <a:spcPts val="0"/>
              </a:spcAft>
              <a:buClrTx/>
              <a:buSzTx/>
              <a:buFont typeface="Wingdings" pitchFamily="2" charset="2"/>
              <a:buChar char="ü"/>
              <a:tabLst/>
              <a:defRPr/>
            </a:pPr>
            <a:r>
              <a:rPr kumimoji="0" lang="en-GB" sz="1600" b="0" i="0" u="none" strike="noStrike" kern="1200" cap="none" spc="0" normalizeH="0" baseline="0" noProof="0">
                <a:ln>
                  <a:noFill/>
                </a:ln>
                <a:solidFill>
                  <a:prstClr val="white"/>
                </a:solidFill>
                <a:effectLst/>
                <a:uLnTx/>
                <a:uFillTx/>
                <a:latin typeface="Space Grotesk" pitchFamily="2" charset="77"/>
                <a:ea typeface="Inter" panose="02000503000000020004" pitchFamily="2" charset="0"/>
                <a:cs typeface="Space Grotesk" pitchFamily="2" charset="77"/>
              </a:rPr>
              <a:t>Formed a future-ready circular consortium with a signed Letter of Intent(LOI) to scale the initiative</a:t>
            </a:r>
          </a:p>
          <a:p>
            <a:pPr marL="285750" marR="0" lvl="0" indent="-285750" algn="l" defTabSz="914400" rtl="0" eaLnBrk="1" fontAlgn="auto" latinLnBrk="0" hangingPunct="1">
              <a:lnSpc>
                <a:spcPct val="100000"/>
              </a:lnSpc>
              <a:spcBef>
                <a:spcPts val="300"/>
              </a:spcBef>
              <a:spcAft>
                <a:spcPts val="0"/>
              </a:spcAft>
              <a:buClrTx/>
              <a:buSzTx/>
              <a:buFont typeface="Wingdings" pitchFamily="2" charset="2"/>
              <a:buChar char="ü"/>
              <a:tabLst/>
              <a:defRPr/>
            </a:pPr>
            <a:r>
              <a:rPr kumimoji="0" lang="en-GB" sz="1600" b="0" i="0" u="none" strike="noStrike" kern="1200" cap="none" spc="0" normalizeH="0" baseline="0" noProof="0">
                <a:ln>
                  <a:noFill/>
                </a:ln>
                <a:solidFill>
                  <a:prstClr val="white"/>
                </a:solidFill>
                <a:effectLst/>
                <a:uLnTx/>
                <a:uFillTx/>
                <a:latin typeface="Space Grotesk" pitchFamily="2" charset="77"/>
                <a:ea typeface="Inter" panose="02000503000000020004" pitchFamily="2" charset="0"/>
                <a:cs typeface="Space Grotesk" pitchFamily="2" charset="77"/>
              </a:rPr>
              <a:t>Concept ready and execution plan set - focusing on creating a unique new value proposition</a:t>
            </a:r>
          </a:p>
          <a:p>
            <a:pPr marL="285750" marR="0" lvl="0" indent="-285750" algn="l" defTabSz="914400" rtl="0" eaLnBrk="1" fontAlgn="auto" latinLnBrk="0" hangingPunct="1">
              <a:lnSpc>
                <a:spcPct val="100000"/>
              </a:lnSpc>
              <a:spcBef>
                <a:spcPts val="300"/>
              </a:spcBef>
              <a:spcAft>
                <a:spcPts val="0"/>
              </a:spcAft>
              <a:buClrTx/>
              <a:buSzTx/>
              <a:buFont typeface="Wingdings" pitchFamily="2" charset="2"/>
              <a:buChar char="ü"/>
              <a:tabLst/>
              <a:defRPr/>
            </a:pPr>
            <a:r>
              <a:rPr kumimoji="0" lang="en-GB" sz="1600" b="0" i="0" u="none" strike="noStrike" kern="1200" cap="none" spc="0" normalizeH="0" baseline="0" noProof="0">
                <a:ln>
                  <a:noFill/>
                </a:ln>
                <a:solidFill>
                  <a:prstClr val="white"/>
                </a:solidFill>
                <a:effectLst/>
                <a:uLnTx/>
                <a:uFillTx/>
                <a:latin typeface="Space Grotesk" pitchFamily="2" charset="77"/>
                <a:ea typeface="Inter" panose="02000503000000020004" pitchFamily="2" charset="0"/>
                <a:cs typeface="Space Grotesk" pitchFamily="2" charset="77"/>
              </a:rPr>
              <a:t>Defined a 3-year roadmap and successfully submitted the grant application</a:t>
            </a:r>
          </a:p>
        </p:txBody>
      </p:sp>
      <p:sp>
        <p:nvSpPr>
          <p:cNvPr id="2" name="TextBox 1">
            <a:extLst>
              <a:ext uri="{FF2B5EF4-FFF2-40B4-BE49-F238E27FC236}">
                <a16:creationId xmlns:a16="http://schemas.microsoft.com/office/drawing/2014/main" id="{87ADF95D-B4F8-80EB-0BDB-AB6E6B35E083}"/>
              </a:ext>
            </a:extLst>
          </p:cNvPr>
          <p:cNvSpPr txBox="1"/>
          <p:nvPr/>
        </p:nvSpPr>
        <p:spPr>
          <a:xfrm>
            <a:off x="113688" y="6595586"/>
            <a:ext cx="4160113" cy="230832"/>
          </a:xfrm>
          <a:prstGeom prst="rect">
            <a:avLst/>
          </a:prstGeom>
          <a:noFill/>
        </p:spPr>
        <p:txBody>
          <a:bodyPr wrap="none" rtlCol="0">
            <a:spAutoFit/>
          </a:bodyPr>
          <a:lstStyle/>
          <a:p>
            <a:r>
              <a:rPr lang="en-GB" sz="900" dirty="0">
                <a:solidFill>
                  <a:schemeClr val="accent3"/>
                </a:solidFill>
              </a:rPr>
              <a:t>This case was created and is owned by ImpactX, the facilitator of the previous CVC FF.</a:t>
            </a:r>
          </a:p>
        </p:txBody>
      </p:sp>
    </p:spTree>
    <p:extLst>
      <p:ext uri="{BB962C8B-B14F-4D97-AF65-F5344CB8AC3E}">
        <p14:creationId xmlns:p14="http://schemas.microsoft.com/office/powerpoint/2010/main" val="2855161489"/>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ImpactX Colors">
      <a:dk1>
        <a:srgbClr val="FFFFFF"/>
      </a:dk1>
      <a:lt1>
        <a:srgbClr val="170031"/>
      </a:lt1>
      <a:dk2>
        <a:srgbClr val="FFFFFF"/>
      </a:dk2>
      <a:lt2>
        <a:srgbClr val="170031"/>
      </a:lt2>
      <a:accent1>
        <a:srgbClr val="170031"/>
      </a:accent1>
      <a:accent2>
        <a:srgbClr val="14DAE1"/>
      </a:accent2>
      <a:accent3>
        <a:srgbClr val="EB6733"/>
      </a:accent3>
      <a:accent4>
        <a:srgbClr val="FFFFFF"/>
      </a:accent4>
      <a:accent5>
        <a:srgbClr val="92D050"/>
      </a:accent5>
      <a:accent6>
        <a:srgbClr val="00B0F0"/>
      </a:accent6>
      <a:hlink>
        <a:srgbClr val="FFD965"/>
      </a:hlink>
      <a:folHlink>
        <a:srgbClr val="EB673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540648A7B0267448373A47C4957D389" ma:contentTypeVersion="19" ma:contentTypeDescription="Een nieuw document maken." ma:contentTypeScope="" ma:versionID="96a96c726670c15158c8afe47ad1b49e">
  <xsd:schema xmlns:xsd="http://www.w3.org/2001/XMLSchema" xmlns:xs="http://www.w3.org/2001/XMLSchema" xmlns:p="http://schemas.microsoft.com/office/2006/metadata/properties" xmlns:ns2="372fbac8-11f2-4e05-b19d-7c770bfe7151" xmlns:ns3="0e878ef6-40a8-463b-9e66-a1b3c545ed9e" targetNamespace="http://schemas.microsoft.com/office/2006/metadata/properties" ma:root="true" ma:fieldsID="13a46c70f0c0d272c99afe67dbac3ca6" ns2:_="" ns3:_="">
    <xsd:import namespace="372fbac8-11f2-4e05-b19d-7c770bfe7151"/>
    <xsd:import namespace="0e878ef6-40a8-463b-9e66-a1b3c545ed9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2fbac8-11f2-4e05-b19d-7c770bfe71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5e27b23a-dff9-4feb-baae-1130a323fad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e878ef6-40a8-463b-9e66-a1b3c545ed9e" elementFormDefault="qualified">
    <xsd:import namespace="http://schemas.microsoft.com/office/2006/documentManagement/types"/>
    <xsd:import namespace="http://schemas.microsoft.com/office/infopath/2007/PartnerControls"/>
    <xsd:element name="SharedWithUsers" ma:index="15"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Gedeeld met details" ma:internalName="SharedWithDetails" ma:readOnly="true">
      <xsd:simpleType>
        <xsd:restriction base="dms:Note">
          <xsd:maxLength value="255"/>
        </xsd:restriction>
      </xsd:simpleType>
    </xsd:element>
    <xsd:element name="TaxCatchAll" ma:index="22" nillable="true" ma:displayName="Taxonomy Catch All Column" ma:hidden="true" ma:list="{5462bb7f-6c0e-4ed8-807d-4657ea042da9}" ma:internalName="TaxCatchAll" ma:showField="CatchAllData" ma:web="0e878ef6-40a8-463b-9e66-a1b3c545ed9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72fbac8-11f2-4e05-b19d-7c770bfe7151">
      <Terms xmlns="http://schemas.microsoft.com/office/infopath/2007/PartnerControls"/>
    </lcf76f155ced4ddcb4097134ff3c332f>
    <TaxCatchAll xmlns="0e878ef6-40a8-463b-9e66-a1b3c545ed9e" xsi:nil="true"/>
  </documentManagement>
</p:properties>
</file>

<file path=customXml/itemProps1.xml><?xml version="1.0" encoding="utf-8"?>
<ds:datastoreItem xmlns:ds="http://schemas.openxmlformats.org/officeDocument/2006/customXml" ds:itemID="{235748B1-903D-4F8C-94A6-1EB350959FF1}"/>
</file>

<file path=customXml/itemProps2.xml><?xml version="1.0" encoding="utf-8"?>
<ds:datastoreItem xmlns:ds="http://schemas.openxmlformats.org/officeDocument/2006/customXml" ds:itemID="{9E9CAFE1-CE28-4AA7-BF88-3BD45F6D0DDE}">
  <ds:schemaRefs>
    <ds:schemaRef ds:uri="http://schemas.microsoft.com/sharepoint/v3/contenttype/forms"/>
  </ds:schemaRefs>
</ds:datastoreItem>
</file>

<file path=customXml/itemProps3.xml><?xml version="1.0" encoding="utf-8"?>
<ds:datastoreItem xmlns:ds="http://schemas.openxmlformats.org/officeDocument/2006/customXml" ds:itemID="{0AD7D2A1-3672-4A32-9C40-A7E1AD789E52}">
  <ds:schemaRefs>
    <ds:schemaRef ds:uri="http://www.w3.org/XML/1998/namespace"/>
    <ds:schemaRef ds:uri="http://schemas.microsoft.com/office/2006/documentManagement/types"/>
    <ds:schemaRef ds:uri="http://purl.org/dc/elements/1.1/"/>
    <ds:schemaRef ds:uri="http://purl.org/dc/terms/"/>
    <ds:schemaRef ds:uri="0bf972bb-abe0-466f-9d93-e25f4496bc79"/>
    <ds:schemaRef ds:uri="http://schemas.openxmlformats.org/package/2006/metadata/core-properties"/>
    <ds:schemaRef ds:uri="http://schemas.microsoft.com/office/2006/metadata/properties"/>
    <ds:schemaRef ds:uri="http://schemas.microsoft.com/office/infopath/2007/PartnerControls"/>
    <ds:schemaRef ds:uri="3f135df4-00ad-459b-a7d6-49a3667e068f"/>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4739</TotalTime>
  <Words>879</Words>
  <Application>Microsoft Macintosh PowerPoint</Application>
  <PresentationFormat>Widescreen</PresentationFormat>
  <Paragraphs>67</Paragraphs>
  <Slides>9</Slides>
  <Notes>3</Notes>
  <HiddenSlides>1</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9</vt:i4>
      </vt:variant>
    </vt:vector>
  </HeadingPairs>
  <TitlesOfParts>
    <vt:vector size="23" baseType="lpstr">
      <vt:lpstr>HelveticaNowDisplay ExtraBlack</vt:lpstr>
      <vt:lpstr>Arial</vt:lpstr>
      <vt:lpstr>Calibri</vt:lpstr>
      <vt:lpstr>Calibri Light</vt:lpstr>
      <vt:lpstr>Hanson</vt:lpstr>
      <vt:lpstr>Inter</vt:lpstr>
      <vt:lpstr>Inter Light</vt:lpstr>
      <vt:lpstr>Space Grotesk</vt:lpstr>
      <vt:lpstr>Space Grotesk Medium</vt:lpstr>
      <vt:lpstr>Verdana</vt:lpstr>
      <vt:lpstr>Wingdings</vt:lpstr>
      <vt:lpstr>Kantoorthema</vt:lpstr>
      <vt:lpstr>4_Office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Iris Wellen</dc:creator>
  <cp:lastModifiedBy>UJ - ImpactX</cp:lastModifiedBy>
  <cp:revision>2</cp:revision>
  <dcterms:created xsi:type="dcterms:W3CDTF">2023-04-24T08:02:35Z</dcterms:created>
  <dcterms:modified xsi:type="dcterms:W3CDTF">2025-11-05T09:23:17Z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0x010100B540648A7B0267448373A47C4957D389</vt:lpwstr>
  </property>
  <property fmtid="{D5CDD505-2E9C-101B-9397-08002B2CF9AE}" pid="3" name="MediaServiceImageTags">
    <vt:lpwstr/>
  </property>
</Properties>
</file>